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1.xml" ContentType="application/vnd.ms-office.webextens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0" r:id="rId5"/>
    <p:sldId id="259" r:id="rId6"/>
    <p:sldId id="266" r:id="rId7"/>
    <p:sldId id="261" r:id="rId8"/>
    <p:sldId id="267" r:id="rId9"/>
    <p:sldId id="265" r:id="rId10"/>
    <p:sldId id="264" r:id="rId11"/>
    <p:sldId id="269" r:id="rId12"/>
    <p:sldId id="263" r:id="rId13"/>
    <p:sldId id="268" r:id="rId14"/>
  </p:sldIdLst>
  <p:sldSz cx="14630400" cy="8229600"/>
  <p:notesSz cx="8229600" cy="14630400"/>
  <p:embeddedFontLs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C286D-32EA-41D6-8F1F-D23D028B4386}" v="289" dt="2025-04-10T18:48:59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189" autoAdjust="0"/>
  </p:normalViewPr>
  <p:slideViewPr>
    <p:cSldViewPr snapToGrid="0" snapToObjects="1">
      <p:cViewPr varScale="1">
        <p:scale>
          <a:sx n="87" d="100"/>
          <a:sy n="87" d="100"/>
        </p:scale>
        <p:origin x="828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Abdalsalam" userId="d378d575927e486d" providerId="LiveId" clId="{376C286D-32EA-41D6-8F1F-D23D028B4386}"/>
    <pc:docChg chg="undo redo custSel addSld delSld modSld sldOrd">
      <pc:chgData name="Ahmed Abdalsalam" userId="d378d575927e486d" providerId="LiveId" clId="{376C286D-32EA-41D6-8F1F-D23D028B4386}" dt="2025-04-10T18:48:58.932" v="1650" actId="1076"/>
      <pc:docMkLst>
        <pc:docMk/>
      </pc:docMkLst>
      <pc:sldChg chg="addSp delSp modSp mod modNotesTx">
        <pc:chgData name="Ahmed Abdalsalam" userId="d378d575927e486d" providerId="LiveId" clId="{376C286D-32EA-41D6-8F1F-D23D028B4386}" dt="2025-04-10T17:13:09.784" v="1398" actId="1076"/>
        <pc:sldMkLst>
          <pc:docMk/>
          <pc:sldMk cId="0" sldId="256"/>
        </pc:sldMkLst>
        <pc:spChg chg="mod">
          <ac:chgData name="Ahmed Abdalsalam" userId="d378d575927e486d" providerId="LiveId" clId="{376C286D-32EA-41D6-8F1F-D23D028B4386}" dt="2025-04-10T17:13:04.830" v="1397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hmed Abdalsalam" userId="d378d575927e486d" providerId="LiveId" clId="{376C286D-32EA-41D6-8F1F-D23D028B4386}" dt="2025-03-25T20:07:05.398" v="1028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Ahmed Abdalsalam" userId="d378d575927e486d" providerId="LiveId" clId="{376C286D-32EA-41D6-8F1F-D23D028B4386}" dt="2025-04-10T17:13:09.784" v="1398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Ahmed Abdalsalam" userId="d378d575927e486d" providerId="LiveId" clId="{376C286D-32EA-41D6-8F1F-D23D028B4386}" dt="2025-04-10T17:13:09.784" v="1398" actId="1076"/>
          <ac:spMkLst>
            <pc:docMk/>
            <pc:sldMk cId="0" sldId="256"/>
            <ac:spMk id="6" creationId="{00000000-0000-0000-0000-000000000000}"/>
          </ac:spMkLst>
        </pc:spChg>
        <pc:picChg chg="add mod modCrop">
          <ac:chgData name="Ahmed Abdalsalam" userId="d378d575927e486d" providerId="LiveId" clId="{376C286D-32EA-41D6-8F1F-D23D028B4386}" dt="2025-03-25T20:07:24.246" v="1031" actId="1076"/>
          <ac:picMkLst>
            <pc:docMk/>
            <pc:sldMk cId="0" sldId="256"/>
            <ac:picMk id="7" creationId="{3EA8C6CB-51D2-F3C0-2CAD-C26BD9A21320}"/>
          </ac:picMkLst>
        </pc:picChg>
        <pc:picChg chg="add mod">
          <ac:chgData name="Ahmed Abdalsalam" userId="d378d575927e486d" providerId="LiveId" clId="{376C286D-32EA-41D6-8F1F-D23D028B4386}" dt="2025-03-23T19:45:03.917" v="798" actId="14100"/>
          <ac:picMkLst>
            <pc:docMk/>
            <pc:sldMk cId="0" sldId="256"/>
            <ac:picMk id="12" creationId="{C7E4AE14-3BDD-DF4C-DBD1-87260C9FE0B9}"/>
          </ac:picMkLst>
        </pc:picChg>
        <pc:picChg chg="add mod">
          <ac:chgData name="Ahmed Abdalsalam" userId="d378d575927e486d" providerId="LiveId" clId="{376C286D-32EA-41D6-8F1F-D23D028B4386}" dt="2025-03-25T20:01:50.906" v="976"/>
          <ac:picMkLst>
            <pc:docMk/>
            <pc:sldMk cId="0" sldId="256"/>
            <ac:picMk id="21" creationId="{99C9DCD8-8B8C-C0E3-1401-02FE9EBA4AC1}"/>
          </ac:picMkLst>
        </pc:picChg>
        <pc:picChg chg="add mod">
          <ac:chgData name="Ahmed Abdalsalam" userId="d378d575927e486d" providerId="LiveId" clId="{376C286D-32EA-41D6-8F1F-D23D028B4386}" dt="2025-03-25T20:01:50.906" v="976"/>
          <ac:picMkLst>
            <pc:docMk/>
            <pc:sldMk cId="0" sldId="256"/>
            <ac:picMk id="22" creationId="{A8B2DA99-AC94-6124-20FE-A7D47D7E1D68}"/>
          </ac:picMkLst>
        </pc:picChg>
      </pc:sldChg>
      <pc:sldChg chg="addSp delSp modSp mod modAnim modNotesTx">
        <pc:chgData name="Ahmed Abdalsalam" userId="d378d575927e486d" providerId="LiveId" clId="{376C286D-32EA-41D6-8F1F-D23D028B4386}" dt="2025-04-10T17:24:02.481" v="1471"/>
        <pc:sldMkLst>
          <pc:docMk/>
          <pc:sldMk cId="0" sldId="257"/>
        </pc:sldMkLst>
        <pc:spChg chg="add mod">
          <ac:chgData name="Ahmed Abdalsalam" userId="d378d575927e486d" providerId="LiveId" clId="{376C286D-32EA-41D6-8F1F-D23D028B4386}" dt="2025-03-19T20:30:10.511" v="181" actId="1076"/>
          <ac:spMkLst>
            <pc:docMk/>
            <pc:sldMk cId="0" sldId="257"/>
            <ac:spMk id="17" creationId="{DAA6A073-2221-171C-457F-DDE66974AF70}"/>
          </ac:spMkLst>
        </pc:spChg>
        <pc:spChg chg="add mod">
          <ac:chgData name="Ahmed Abdalsalam" userId="d378d575927e486d" providerId="LiveId" clId="{376C286D-32EA-41D6-8F1F-D23D028B4386}" dt="2025-03-19T20:30:10.511" v="181" actId="1076"/>
          <ac:spMkLst>
            <pc:docMk/>
            <pc:sldMk cId="0" sldId="257"/>
            <ac:spMk id="18" creationId="{84E3ECF2-2068-9A70-7E76-F30F6D565B4B}"/>
          </ac:spMkLst>
        </pc:spChg>
        <pc:spChg chg="add mod">
          <ac:chgData name="Ahmed Abdalsalam" userId="d378d575927e486d" providerId="LiveId" clId="{376C286D-32EA-41D6-8F1F-D23D028B4386}" dt="2025-03-23T19:26:03.861" v="750" actId="6549"/>
          <ac:spMkLst>
            <pc:docMk/>
            <pc:sldMk cId="0" sldId="257"/>
            <ac:spMk id="19" creationId="{383EA237-B023-0A16-0787-29F1FB680D36}"/>
          </ac:spMkLst>
        </pc:spChg>
        <pc:spChg chg="add mod">
          <ac:chgData name="Ahmed Abdalsalam" userId="d378d575927e486d" providerId="LiveId" clId="{376C286D-32EA-41D6-8F1F-D23D028B4386}" dt="2025-04-10T17:23:58.640" v="1470" actId="1076"/>
          <ac:spMkLst>
            <pc:docMk/>
            <pc:sldMk cId="0" sldId="257"/>
            <ac:spMk id="20" creationId="{461EC6DA-2790-753E-E6ED-F76AD157AC28}"/>
          </ac:spMkLst>
        </pc:spChg>
        <pc:picChg chg="mod modCrop">
          <ac:chgData name="Ahmed Abdalsalam" userId="d378d575927e486d" providerId="LiveId" clId="{376C286D-32EA-41D6-8F1F-D23D028B4386}" dt="2025-03-25T20:05:02.709" v="1025" actId="732"/>
          <ac:picMkLst>
            <pc:docMk/>
            <pc:sldMk cId="0" sldId="257"/>
            <ac:picMk id="2" creationId="{00000000-0000-0000-0000-000000000000}"/>
          </ac:picMkLst>
        </pc:picChg>
      </pc:sldChg>
      <pc:sldChg chg="addSp modSp mod ord modAnim modNotesTx">
        <pc:chgData name="Ahmed Abdalsalam" userId="d378d575927e486d" providerId="LiveId" clId="{376C286D-32EA-41D6-8F1F-D23D028B4386}" dt="2025-04-10T17:24:25" v="1473"/>
        <pc:sldMkLst>
          <pc:docMk/>
          <pc:sldMk cId="0" sldId="258"/>
        </pc:sldMkLst>
        <pc:spChg chg="mod">
          <ac:chgData name="Ahmed Abdalsalam" userId="d378d575927e486d" providerId="LiveId" clId="{376C286D-32EA-41D6-8F1F-D23D028B4386}" dt="2025-04-10T17:04:52.466" v="1359" actId="20577"/>
          <ac:spMkLst>
            <pc:docMk/>
            <pc:sldMk cId="0" sldId="258"/>
            <ac:spMk id="7" creationId="{00000000-0000-0000-0000-000000000000}"/>
          </ac:spMkLst>
        </pc:spChg>
        <pc:cxnChg chg="add mod">
          <ac:chgData name="Ahmed Abdalsalam" userId="d378d575927e486d" providerId="LiveId" clId="{376C286D-32EA-41D6-8F1F-D23D028B4386}" dt="2025-04-10T16:59:30.744" v="1335" actId="14100"/>
          <ac:cxnSpMkLst>
            <pc:docMk/>
            <pc:sldMk cId="0" sldId="258"/>
            <ac:cxnSpMk id="5" creationId="{42866DF7-6AEA-4EEA-A53C-500094E89C4B}"/>
          </ac:cxnSpMkLst>
        </pc:cxnChg>
      </pc:sldChg>
      <pc:sldChg chg="addSp delSp modSp mod modAnim modNotesTx">
        <pc:chgData name="Ahmed Abdalsalam" userId="d378d575927e486d" providerId="LiveId" clId="{376C286D-32EA-41D6-8F1F-D23D028B4386}" dt="2025-04-10T18:48:58.932" v="1650" actId="1076"/>
        <pc:sldMkLst>
          <pc:docMk/>
          <pc:sldMk cId="0" sldId="259"/>
        </pc:sldMkLst>
        <pc:spChg chg="mod">
          <ac:chgData name="Ahmed Abdalsalam" userId="d378d575927e486d" providerId="LiveId" clId="{376C286D-32EA-41D6-8F1F-D23D028B4386}" dt="2025-04-10T16:56:06.679" v="1318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Ahmed Abdalsalam" userId="d378d575927e486d" providerId="LiveId" clId="{376C286D-32EA-41D6-8F1F-D23D028B4386}" dt="2025-04-10T18:48:56.900" v="1646"/>
          <ac:spMkLst>
            <pc:docMk/>
            <pc:sldMk cId="0" sldId="259"/>
            <ac:spMk id="5" creationId="{00000000-0000-0000-0000-000000000000}"/>
          </ac:spMkLst>
        </pc:spChg>
        <pc:spChg chg="mod">
          <ac:chgData name="Ahmed Abdalsalam" userId="d378d575927e486d" providerId="LiveId" clId="{376C286D-32EA-41D6-8F1F-D23D028B4386}" dt="2025-04-10T18:48:56.453" v="1645"/>
          <ac:spMkLst>
            <pc:docMk/>
            <pc:sldMk cId="0" sldId="259"/>
            <ac:spMk id="6" creationId="{00000000-0000-0000-0000-000000000000}"/>
          </ac:spMkLst>
        </pc:spChg>
        <pc:spChg chg="mod">
          <ac:chgData name="Ahmed Abdalsalam" userId="d378d575927e486d" providerId="LiveId" clId="{376C286D-32EA-41D6-8F1F-D23D028B4386}" dt="2025-04-10T18:48:58.133" v="1649" actId="20577"/>
          <ac:spMkLst>
            <pc:docMk/>
            <pc:sldMk cId="0" sldId="259"/>
            <ac:spMk id="8" creationId="{00000000-0000-0000-0000-000000000000}"/>
          </ac:spMkLst>
        </pc:spChg>
        <pc:spChg chg="mod">
          <ac:chgData name="Ahmed Abdalsalam" userId="d378d575927e486d" providerId="LiveId" clId="{376C286D-32EA-41D6-8F1F-D23D028B4386}" dt="2025-04-10T18:48:57.197" v="1647"/>
          <ac:spMkLst>
            <pc:docMk/>
            <pc:sldMk cId="0" sldId="259"/>
            <ac:spMk id="9" creationId="{00000000-0000-0000-0000-000000000000}"/>
          </ac:spMkLst>
        </pc:spChg>
        <pc:spChg chg="mod">
          <ac:chgData name="Ahmed Abdalsalam" userId="d378d575927e486d" providerId="LiveId" clId="{376C286D-32EA-41D6-8F1F-D23D028B4386}" dt="2025-04-10T17:17:54.260" v="1424"/>
          <ac:spMkLst>
            <pc:docMk/>
            <pc:sldMk cId="0" sldId="259"/>
            <ac:spMk id="11" creationId="{00000000-0000-0000-0000-000000000000}"/>
          </ac:spMkLst>
        </pc:spChg>
        <pc:spChg chg="mod">
          <ac:chgData name="Ahmed Abdalsalam" userId="d378d575927e486d" providerId="LiveId" clId="{376C286D-32EA-41D6-8F1F-D23D028B4386}" dt="2025-04-10T17:17:56.694" v="1425"/>
          <ac:spMkLst>
            <pc:docMk/>
            <pc:sldMk cId="0" sldId="259"/>
            <ac:spMk id="12" creationId="{00000000-0000-0000-0000-000000000000}"/>
          </ac:spMkLst>
        </pc:spChg>
        <pc:spChg chg="add del mod">
          <ac:chgData name="Ahmed Abdalsalam" userId="d378d575927e486d" providerId="LiveId" clId="{376C286D-32EA-41D6-8F1F-D23D028B4386}" dt="2025-04-10T18:48:58.932" v="1650" actId="1076"/>
          <ac:spMkLst>
            <pc:docMk/>
            <pc:sldMk cId="0" sldId="259"/>
            <ac:spMk id="13" creationId="{C160BA7C-A224-5325-E3B7-97A7160DCCD6}"/>
          </ac:spMkLst>
        </pc:spChg>
        <pc:spChg chg="add del mod">
          <ac:chgData name="Ahmed Abdalsalam" userId="d378d575927e486d" providerId="LiveId" clId="{376C286D-32EA-41D6-8F1F-D23D028B4386}" dt="2025-04-10T18:48:58.932" v="1650" actId="1076"/>
          <ac:spMkLst>
            <pc:docMk/>
            <pc:sldMk cId="0" sldId="259"/>
            <ac:spMk id="15" creationId="{1C55F134-B28E-6424-658D-1F7F29C7DBC3}"/>
          </ac:spMkLst>
        </pc:spChg>
        <pc:spChg chg="add del mod">
          <ac:chgData name="Ahmed Abdalsalam" userId="d378d575927e486d" providerId="LiveId" clId="{376C286D-32EA-41D6-8F1F-D23D028B4386}" dt="2025-04-10T18:48:58.932" v="1650" actId="1076"/>
          <ac:spMkLst>
            <pc:docMk/>
            <pc:sldMk cId="0" sldId="259"/>
            <ac:spMk id="16" creationId="{5FFCF3E5-D534-483B-0144-B0230BEB162A}"/>
          </ac:spMkLst>
        </pc:spChg>
        <pc:spChg chg="add del mod">
          <ac:chgData name="Ahmed Abdalsalam" userId="d378d575927e486d" providerId="LiveId" clId="{376C286D-32EA-41D6-8F1F-D23D028B4386}" dt="2025-04-10T18:48:58.932" v="1650" actId="1076"/>
          <ac:spMkLst>
            <pc:docMk/>
            <pc:sldMk cId="0" sldId="259"/>
            <ac:spMk id="19" creationId="{0B0F7FFA-854A-03BF-79BE-950E6F5B8710}"/>
          </ac:spMkLst>
        </pc:spChg>
        <pc:spChg chg="add del mod">
          <ac:chgData name="Ahmed Abdalsalam" userId="d378d575927e486d" providerId="LiveId" clId="{376C286D-32EA-41D6-8F1F-D23D028B4386}" dt="2025-04-10T17:18:05.721" v="1428" actId="478"/>
          <ac:spMkLst>
            <pc:docMk/>
            <pc:sldMk cId="0" sldId="259"/>
            <ac:spMk id="51" creationId="{104160CB-A45C-DFF2-BDED-80DFB2F873DD}"/>
          </ac:spMkLst>
        </pc:spChg>
        <pc:spChg chg="add del mod">
          <ac:chgData name="Ahmed Abdalsalam" userId="d378d575927e486d" providerId="LiveId" clId="{376C286D-32EA-41D6-8F1F-D23D028B4386}" dt="2025-04-10T17:18:05.721" v="1428" actId="478"/>
          <ac:spMkLst>
            <pc:docMk/>
            <pc:sldMk cId="0" sldId="259"/>
            <ac:spMk id="52" creationId="{3EA1F099-1A21-84D3-439C-D846586F8D65}"/>
          </ac:spMkLst>
        </pc:spChg>
        <pc:spChg chg="add del mod">
          <ac:chgData name="Ahmed Abdalsalam" userId="d378d575927e486d" providerId="LiveId" clId="{376C286D-32EA-41D6-8F1F-D23D028B4386}" dt="2025-04-10T17:18:05.721" v="1428" actId="478"/>
          <ac:spMkLst>
            <pc:docMk/>
            <pc:sldMk cId="0" sldId="259"/>
            <ac:spMk id="53" creationId="{AFDC1364-1FB6-15BB-06E9-35C7285B89E8}"/>
          </ac:spMkLst>
        </pc:spChg>
        <pc:spChg chg="add del mod">
          <ac:chgData name="Ahmed Abdalsalam" userId="d378d575927e486d" providerId="LiveId" clId="{376C286D-32EA-41D6-8F1F-D23D028B4386}" dt="2025-04-10T17:18:05.721" v="1428" actId="478"/>
          <ac:spMkLst>
            <pc:docMk/>
            <pc:sldMk cId="0" sldId="259"/>
            <ac:spMk id="54" creationId="{D4E37F2D-F600-CB16-D10F-97B993E95620}"/>
          </ac:spMkLst>
        </pc:spChg>
        <pc:spChg chg="add del mod">
          <ac:chgData name="Ahmed Abdalsalam" userId="d378d575927e486d" providerId="LiveId" clId="{376C286D-32EA-41D6-8F1F-D23D028B4386}" dt="2025-04-10T17:18:05.721" v="1428" actId="478"/>
          <ac:spMkLst>
            <pc:docMk/>
            <pc:sldMk cId="0" sldId="259"/>
            <ac:spMk id="55" creationId="{6C46B6D4-1E39-FF1B-CD64-8B7BFE3EE5C6}"/>
          </ac:spMkLst>
        </pc:spChg>
        <pc:spChg chg="add del mod">
          <ac:chgData name="Ahmed Abdalsalam" userId="d378d575927e486d" providerId="LiveId" clId="{376C286D-32EA-41D6-8F1F-D23D028B4386}" dt="2025-04-10T17:18:05.721" v="1428" actId="478"/>
          <ac:spMkLst>
            <pc:docMk/>
            <pc:sldMk cId="0" sldId="259"/>
            <ac:spMk id="56" creationId="{9FDF6B72-493B-43F6-468C-4F855BF4E98D}"/>
          </ac:spMkLst>
        </pc:spChg>
        <pc:graphicFrameChg chg="add mod">
          <ac:chgData name="Ahmed Abdalsalam" userId="d378d575927e486d" providerId="LiveId" clId="{376C286D-32EA-41D6-8F1F-D23D028B4386}" dt="2025-04-10T17:17:26.633" v="1419" actId="1076"/>
          <ac:graphicFrameMkLst>
            <pc:docMk/>
            <pc:sldMk cId="0" sldId="259"/>
            <ac:graphicFrameMk id="50" creationId="{226182B2-CAFE-27F8-840F-900CEB3B7EAE}"/>
          </ac:graphicFrameMkLst>
        </pc:graphicFrameChg>
        <pc:graphicFrameChg chg="add mod">
          <ac:chgData name="Ahmed Abdalsalam" userId="d378d575927e486d" providerId="LiveId" clId="{376C286D-32EA-41D6-8F1F-D23D028B4386}" dt="2025-04-10T17:19:01.870" v="1440"/>
          <ac:graphicFrameMkLst>
            <pc:docMk/>
            <pc:sldMk cId="0" sldId="259"/>
            <ac:graphicFrameMk id="65" creationId="{D927CECC-ABFB-3254-12A5-897B3D49F790}"/>
          </ac:graphicFrameMkLst>
        </pc:graphicFrameChg>
        <pc:graphicFrameChg chg="add mod">
          <ac:chgData name="Ahmed Abdalsalam" userId="d378d575927e486d" providerId="LiveId" clId="{376C286D-32EA-41D6-8F1F-D23D028B4386}" dt="2025-04-10T17:19:14.320" v="1445"/>
          <ac:graphicFrameMkLst>
            <pc:docMk/>
            <pc:sldMk cId="0" sldId="259"/>
            <ac:graphicFrameMk id="66" creationId="{2CE57FBC-466B-DCA6-8971-D6DD5E10D00F}"/>
          </ac:graphicFrameMkLst>
        </pc:graphicFrameChg>
        <pc:graphicFrameChg chg="add mod">
          <ac:chgData name="Ahmed Abdalsalam" userId="d378d575927e486d" providerId="LiveId" clId="{376C286D-32EA-41D6-8F1F-D23D028B4386}" dt="2025-04-10T17:19:29.159" v="1450"/>
          <ac:graphicFrameMkLst>
            <pc:docMk/>
            <pc:sldMk cId="0" sldId="259"/>
            <ac:graphicFrameMk id="67" creationId="{A6EE6BCA-CECA-D7A6-4A02-2F65CEE9880D}"/>
          </ac:graphicFrameMkLst>
        </pc:graphicFrameChg>
        <pc:picChg chg="mod">
          <ac:chgData name="Ahmed Abdalsalam" userId="d378d575927e486d" providerId="LiveId" clId="{376C286D-32EA-41D6-8F1F-D23D028B4386}" dt="2025-04-10T17:11:05.138" v="1382" actId="1076"/>
          <ac:picMkLst>
            <pc:docMk/>
            <pc:sldMk cId="0" sldId="259"/>
            <ac:picMk id="14" creationId="{38950BE9-815C-7A4D-195E-E20DCC58E5E7}"/>
          </ac:picMkLst>
        </pc:picChg>
        <pc:cxnChg chg="add del">
          <ac:chgData name="Ahmed Abdalsalam" userId="d378d575927e486d" providerId="LiveId" clId="{376C286D-32EA-41D6-8F1F-D23D028B4386}" dt="2025-04-10T17:11:15.949" v="1384" actId="11529"/>
          <ac:cxnSpMkLst>
            <pc:docMk/>
            <pc:sldMk cId="0" sldId="259"/>
            <ac:cxnSpMk id="15" creationId="{418A4D96-1DD1-47B7-D737-79183F190E65}"/>
          </ac:cxnSpMkLst>
        </pc:cxnChg>
        <pc:cxnChg chg="add mod">
          <ac:chgData name="Ahmed Abdalsalam" userId="d378d575927e486d" providerId="LiveId" clId="{376C286D-32EA-41D6-8F1F-D23D028B4386}" dt="2025-04-10T17:18:32.527" v="1434" actId="14100"/>
          <ac:cxnSpMkLst>
            <pc:docMk/>
            <pc:sldMk cId="0" sldId="259"/>
            <ac:cxnSpMk id="17" creationId="{05239B9A-9A4D-3559-FD74-5ECC4086DB3B}"/>
          </ac:cxnSpMkLst>
        </pc:cxnChg>
        <pc:cxnChg chg="add mod">
          <ac:chgData name="Ahmed Abdalsalam" userId="d378d575927e486d" providerId="LiveId" clId="{376C286D-32EA-41D6-8F1F-D23D028B4386}" dt="2025-04-10T17:18:40.217" v="1435" actId="14100"/>
          <ac:cxnSpMkLst>
            <pc:docMk/>
            <pc:sldMk cId="0" sldId="259"/>
            <ac:cxnSpMk id="18" creationId="{87C77168-9715-A711-6385-9212AAFF24EB}"/>
          </ac:cxnSpMkLst>
        </pc:cxnChg>
        <pc:cxnChg chg="add mod">
          <ac:chgData name="Ahmed Abdalsalam" userId="d378d575927e486d" providerId="LiveId" clId="{376C286D-32EA-41D6-8F1F-D23D028B4386}" dt="2025-04-10T17:21:13.632" v="1466" actId="14100"/>
          <ac:cxnSpMkLst>
            <pc:docMk/>
            <pc:sldMk cId="0" sldId="259"/>
            <ac:cxnSpMk id="21" creationId="{62A41E41-919A-0D35-FDFD-F30F0E749A21}"/>
          </ac:cxnSpMkLst>
        </pc:cxnChg>
        <pc:cxnChg chg="add mod">
          <ac:chgData name="Ahmed Abdalsalam" userId="d378d575927e486d" providerId="LiveId" clId="{376C286D-32EA-41D6-8F1F-D23D028B4386}" dt="2025-04-10T17:18:15.696" v="1430" actId="14100"/>
          <ac:cxnSpMkLst>
            <pc:docMk/>
            <pc:sldMk cId="0" sldId="259"/>
            <ac:cxnSpMk id="24" creationId="{2FB856FA-EDE8-911D-F99C-B04ACAF246E5}"/>
          </ac:cxnSpMkLst>
        </pc:cxnChg>
        <pc:cxnChg chg="add mod">
          <ac:chgData name="Ahmed Abdalsalam" userId="d378d575927e486d" providerId="LiveId" clId="{376C286D-32EA-41D6-8F1F-D23D028B4386}" dt="2025-04-10T18:48:54.693" v="1643" actId="14100"/>
          <ac:cxnSpMkLst>
            <pc:docMk/>
            <pc:sldMk cId="0" sldId="259"/>
            <ac:cxnSpMk id="47" creationId="{A4DF06F4-A2E2-675F-3B2D-EB4BC3B49889}"/>
          </ac:cxnSpMkLst>
        </pc:cxnChg>
        <pc:cxnChg chg="add mod">
          <ac:chgData name="Ahmed Abdalsalam" userId="d378d575927e486d" providerId="LiveId" clId="{376C286D-32EA-41D6-8F1F-D23D028B4386}" dt="2025-04-10T17:20:22.818" v="1461" actId="13822"/>
          <ac:cxnSpMkLst>
            <pc:docMk/>
            <pc:sldMk cId="0" sldId="259"/>
            <ac:cxnSpMk id="69" creationId="{7C9AF016-7277-DE0E-8D6F-B737EA104FCD}"/>
          </ac:cxnSpMkLst>
        </pc:cxnChg>
        <pc:cxnChg chg="add mod">
          <ac:chgData name="Ahmed Abdalsalam" userId="d378d575927e486d" providerId="LiveId" clId="{376C286D-32EA-41D6-8F1F-D23D028B4386}" dt="2025-04-10T17:20:22.818" v="1461" actId="13822"/>
          <ac:cxnSpMkLst>
            <pc:docMk/>
            <pc:sldMk cId="0" sldId="259"/>
            <ac:cxnSpMk id="70" creationId="{047C12EA-0264-83B0-764C-6123283B1A1E}"/>
          </ac:cxnSpMkLst>
        </pc:cxnChg>
        <pc:cxnChg chg="add mod">
          <ac:chgData name="Ahmed Abdalsalam" userId="d378d575927e486d" providerId="LiveId" clId="{376C286D-32EA-41D6-8F1F-D23D028B4386}" dt="2025-04-10T17:20:22.818" v="1461" actId="13822"/>
          <ac:cxnSpMkLst>
            <pc:docMk/>
            <pc:sldMk cId="0" sldId="259"/>
            <ac:cxnSpMk id="73" creationId="{2635C176-15F4-5050-5CA0-176E9C286CE3}"/>
          </ac:cxnSpMkLst>
        </pc:cxnChg>
        <pc:cxnChg chg="add mod">
          <ac:chgData name="Ahmed Abdalsalam" userId="d378d575927e486d" providerId="LiveId" clId="{376C286D-32EA-41D6-8F1F-D23D028B4386}" dt="2025-04-10T17:20:22.818" v="1461" actId="13822"/>
          <ac:cxnSpMkLst>
            <pc:docMk/>
            <pc:sldMk cId="0" sldId="259"/>
            <ac:cxnSpMk id="76" creationId="{CDF59BD9-F493-8360-54E3-C25B42E5AC8E}"/>
          </ac:cxnSpMkLst>
        </pc:cxnChg>
      </pc:sldChg>
      <pc:sldChg chg="addSp delSp modSp del mod">
        <pc:chgData name="Ahmed Abdalsalam" userId="d378d575927e486d" providerId="LiveId" clId="{376C286D-32EA-41D6-8F1F-D23D028B4386}" dt="2025-03-19T20:17:21.267" v="142" actId="47"/>
        <pc:sldMkLst>
          <pc:docMk/>
          <pc:sldMk cId="0" sldId="260"/>
        </pc:sldMkLst>
      </pc:sldChg>
      <pc:sldChg chg="addSp delSp modSp mod modAnim modNotesTx">
        <pc:chgData name="Ahmed Abdalsalam" userId="d378d575927e486d" providerId="LiveId" clId="{376C286D-32EA-41D6-8F1F-D23D028B4386}" dt="2025-04-10T17:10:33.446" v="1380"/>
        <pc:sldMkLst>
          <pc:docMk/>
          <pc:sldMk cId="0" sldId="261"/>
        </pc:sldMkLst>
        <pc:spChg chg="mod">
          <ac:chgData name="Ahmed Abdalsalam" userId="d378d575927e486d" providerId="LiveId" clId="{376C286D-32EA-41D6-8F1F-D23D028B4386}" dt="2025-03-19T19:36:03.984" v="9"/>
          <ac:spMkLst>
            <pc:docMk/>
            <pc:sldMk cId="0" sldId="261"/>
            <ac:spMk id="3" creationId="{00000000-0000-0000-0000-000000000000}"/>
          </ac:spMkLst>
        </pc:spChg>
        <pc:spChg chg="mod">
          <ac:chgData name="Ahmed Abdalsalam" userId="d378d575927e486d" providerId="LiveId" clId="{376C286D-32EA-41D6-8F1F-D23D028B4386}" dt="2025-03-19T19:36:27.419" v="11" actId="14100"/>
          <ac:spMkLst>
            <pc:docMk/>
            <pc:sldMk cId="0" sldId="261"/>
            <ac:spMk id="6" creationId="{00000000-0000-0000-0000-000000000000}"/>
          </ac:spMkLst>
        </pc:spChg>
        <pc:spChg chg="mod">
          <ac:chgData name="Ahmed Abdalsalam" userId="d378d575927e486d" providerId="LiveId" clId="{376C286D-32EA-41D6-8F1F-D23D028B4386}" dt="2025-03-19T20:17:13.135" v="141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Ahmed Abdalsalam" userId="d378d575927e486d" providerId="LiveId" clId="{376C286D-32EA-41D6-8F1F-D23D028B4386}" dt="2025-03-19T20:17:13.135" v="141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Ahmed Abdalsalam" userId="d378d575927e486d" providerId="LiveId" clId="{376C286D-32EA-41D6-8F1F-D23D028B4386}" dt="2025-03-19T20:17:13.135" v="141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Ahmed Abdalsalam" userId="d378d575927e486d" providerId="LiveId" clId="{376C286D-32EA-41D6-8F1F-D23D028B4386}" dt="2025-03-19T20:17:13.135" v="141" actId="1076"/>
          <ac:spMkLst>
            <pc:docMk/>
            <pc:sldMk cId="0" sldId="261"/>
            <ac:spMk id="11" creationId="{00000000-0000-0000-0000-000000000000}"/>
          </ac:spMkLst>
        </pc:spChg>
        <pc:spChg chg="add mod">
          <ac:chgData name="Ahmed Abdalsalam" userId="d378d575927e486d" providerId="LiveId" clId="{376C286D-32EA-41D6-8F1F-D23D028B4386}" dt="2025-04-10T16:57:39.191" v="1328" actId="207"/>
          <ac:spMkLst>
            <pc:docMk/>
            <pc:sldMk cId="0" sldId="261"/>
            <ac:spMk id="12" creationId="{FCF2956F-59C0-6F20-B730-D983FFFB86B5}"/>
          </ac:spMkLst>
        </pc:spChg>
        <pc:spChg chg="add mod">
          <ac:chgData name="Ahmed Abdalsalam" userId="d378d575927e486d" providerId="LiveId" clId="{376C286D-32EA-41D6-8F1F-D23D028B4386}" dt="2025-04-10T16:57:43.155" v="1329" actId="571"/>
          <ac:spMkLst>
            <pc:docMk/>
            <pc:sldMk cId="0" sldId="261"/>
            <ac:spMk id="14" creationId="{7EC1A857-3C10-341F-C71A-1E79D5F4E530}"/>
          </ac:spMkLst>
        </pc:spChg>
        <pc:spChg chg="add mod">
          <ac:chgData name="Ahmed Abdalsalam" userId="d378d575927e486d" providerId="LiveId" clId="{376C286D-32EA-41D6-8F1F-D23D028B4386}" dt="2025-04-10T16:57:45.233" v="1330" actId="571"/>
          <ac:spMkLst>
            <pc:docMk/>
            <pc:sldMk cId="0" sldId="261"/>
            <ac:spMk id="15" creationId="{614A010F-EF2B-32E7-E6A2-AE7EFFA61184}"/>
          </ac:spMkLst>
        </pc:spChg>
        <pc:spChg chg="add mod">
          <ac:chgData name="Ahmed Abdalsalam" userId="d378d575927e486d" providerId="LiveId" clId="{376C286D-32EA-41D6-8F1F-D23D028B4386}" dt="2025-04-10T16:57:48.427" v="1331" actId="571"/>
          <ac:spMkLst>
            <pc:docMk/>
            <pc:sldMk cId="0" sldId="261"/>
            <ac:spMk id="17" creationId="{D03A2F08-FFA3-972B-E3AB-90DE104E4092}"/>
          </ac:spMkLst>
        </pc:spChg>
        <pc:spChg chg="mod">
          <ac:chgData name="Ahmed Abdalsalam" userId="d378d575927e486d" providerId="LiveId" clId="{376C286D-32EA-41D6-8F1F-D23D028B4386}" dt="2025-03-19T19:43:43.332" v="99" actId="1076"/>
          <ac:spMkLst>
            <pc:docMk/>
            <pc:sldMk cId="0" sldId="261"/>
            <ac:spMk id="23" creationId="{E14C0E40-6B1A-4518-8B9C-66CD4C302195}"/>
          </ac:spMkLst>
        </pc:spChg>
        <pc:spChg chg="mod">
          <ac:chgData name="Ahmed Abdalsalam" userId="d378d575927e486d" providerId="LiveId" clId="{376C286D-32EA-41D6-8F1F-D23D028B4386}" dt="2025-03-19T20:17:13.135" v="141" actId="1076"/>
          <ac:spMkLst>
            <pc:docMk/>
            <pc:sldMk cId="0" sldId="261"/>
            <ac:spMk id="27" creationId="{7F5A37B0-4445-4CA7-BFF7-915C44610339}"/>
          </ac:spMkLst>
        </pc:spChg>
        <pc:picChg chg="add mod">
          <ac:chgData name="Ahmed Abdalsalam" userId="d378d575927e486d" providerId="LiveId" clId="{376C286D-32EA-41D6-8F1F-D23D028B4386}" dt="2025-03-19T19:43:38.157" v="97" actId="1076"/>
          <ac:picMkLst>
            <pc:docMk/>
            <pc:sldMk cId="0" sldId="261"/>
            <ac:picMk id="2" creationId="{54040F9A-649F-4E85-6C2D-B8C4D3FA6958}"/>
          </ac:picMkLst>
        </pc:picChg>
        <pc:picChg chg="add mod">
          <ac:chgData name="Ahmed Abdalsalam" userId="d378d575927e486d" providerId="LiveId" clId="{376C286D-32EA-41D6-8F1F-D23D028B4386}" dt="2025-03-19T20:17:13.135" v="141" actId="1076"/>
          <ac:picMkLst>
            <pc:docMk/>
            <pc:sldMk cId="0" sldId="261"/>
            <ac:picMk id="16" creationId="{453B6D22-447E-7266-ED84-5DCA1DFACB89}"/>
          </ac:picMkLst>
        </pc:picChg>
      </pc:sldChg>
      <pc:sldChg chg="modSp mod ord modNotesTx">
        <pc:chgData name="Ahmed Abdalsalam" userId="d378d575927e486d" providerId="LiveId" clId="{376C286D-32EA-41D6-8F1F-D23D028B4386}" dt="2025-03-27T19:01:44.985" v="1050" actId="20577"/>
        <pc:sldMkLst>
          <pc:docMk/>
          <pc:sldMk cId="0" sldId="263"/>
        </pc:sldMkLst>
        <pc:spChg chg="mod">
          <ac:chgData name="Ahmed Abdalsalam" userId="d378d575927e486d" providerId="LiveId" clId="{376C286D-32EA-41D6-8F1F-D23D028B4386}" dt="2025-03-19T19:32:23.146" v="2" actId="14100"/>
          <ac:spMkLst>
            <pc:docMk/>
            <pc:sldMk cId="0" sldId="263"/>
            <ac:spMk id="4" creationId="{00000000-0000-0000-0000-000000000000}"/>
          </ac:spMkLst>
        </pc:spChg>
        <pc:spChg chg="mod">
          <ac:chgData name="Ahmed Abdalsalam" userId="d378d575927e486d" providerId="LiveId" clId="{376C286D-32EA-41D6-8F1F-D23D028B4386}" dt="2025-03-27T19:01:44.985" v="1050" actId="20577"/>
          <ac:spMkLst>
            <pc:docMk/>
            <pc:sldMk cId="0" sldId="263"/>
            <ac:spMk id="11" creationId="{C2A6A4D7-1409-625C-9273-E31463216315}"/>
          </ac:spMkLst>
        </pc:spChg>
        <pc:spChg chg="mod">
          <ac:chgData name="Ahmed Abdalsalam" userId="d378d575927e486d" providerId="LiveId" clId="{376C286D-32EA-41D6-8F1F-D23D028B4386}" dt="2025-03-19T19:32:30.437" v="4" actId="14100"/>
          <ac:spMkLst>
            <pc:docMk/>
            <pc:sldMk cId="0" sldId="263"/>
            <ac:spMk id="12" creationId="{B1C46B35-B90A-C086-7CCD-E12081A105E9}"/>
          </ac:spMkLst>
        </pc:spChg>
        <pc:spChg chg="mod">
          <ac:chgData name="Ahmed Abdalsalam" userId="d378d575927e486d" providerId="LiveId" clId="{376C286D-32EA-41D6-8F1F-D23D028B4386}" dt="2025-03-19T19:32:32.752" v="5" actId="14100"/>
          <ac:spMkLst>
            <pc:docMk/>
            <pc:sldMk cId="0" sldId="263"/>
            <ac:spMk id="15" creationId="{630CDEE6-DFE5-31BF-8277-61615C5754C2}"/>
          </ac:spMkLst>
        </pc:spChg>
      </pc:sldChg>
      <pc:sldChg chg="modSp mod modAnim modNotesTx">
        <pc:chgData name="Ahmed Abdalsalam" userId="d378d575927e486d" providerId="LiveId" clId="{376C286D-32EA-41D6-8F1F-D23D028B4386}" dt="2025-04-10T17:09:47.738" v="1376"/>
        <pc:sldMkLst>
          <pc:docMk/>
          <pc:sldMk cId="4093312074" sldId="264"/>
        </pc:sldMkLst>
        <pc:spChg chg="mod">
          <ac:chgData name="Ahmed Abdalsalam" userId="d378d575927e486d" providerId="LiveId" clId="{376C286D-32EA-41D6-8F1F-D23D028B4386}" dt="2025-03-23T20:06:11.558" v="835" actId="20577"/>
          <ac:spMkLst>
            <pc:docMk/>
            <pc:sldMk cId="4093312074" sldId="264"/>
            <ac:spMk id="10" creationId="{8E94C876-67E6-2D03-B421-87668C3D31FD}"/>
          </ac:spMkLst>
        </pc:spChg>
        <pc:picChg chg="mod">
          <ac:chgData name="Ahmed Abdalsalam" userId="d378d575927e486d" providerId="LiveId" clId="{376C286D-32EA-41D6-8F1F-D23D028B4386}" dt="2025-03-23T20:05:58.134" v="830" actId="14100"/>
          <ac:picMkLst>
            <pc:docMk/>
            <pc:sldMk cId="4093312074" sldId="264"/>
            <ac:picMk id="17" creationId="{6EDDE67C-8FA2-C04C-2AEA-B08E5D36D154}"/>
          </ac:picMkLst>
        </pc:picChg>
      </pc:sldChg>
      <pc:sldChg chg="modSp mod modAnim modNotesTx">
        <pc:chgData name="Ahmed Abdalsalam" userId="d378d575927e486d" providerId="LiveId" clId="{376C286D-32EA-41D6-8F1F-D23D028B4386}" dt="2025-04-10T17:09:37.060" v="1374"/>
        <pc:sldMkLst>
          <pc:docMk/>
          <pc:sldMk cId="2616878738" sldId="265"/>
        </pc:sldMkLst>
        <pc:spChg chg="mod">
          <ac:chgData name="Ahmed Abdalsalam" userId="d378d575927e486d" providerId="LiveId" clId="{376C286D-32EA-41D6-8F1F-D23D028B4386}" dt="2025-03-19T20:34:49.204" v="202" actId="20577"/>
          <ac:spMkLst>
            <pc:docMk/>
            <pc:sldMk cId="2616878738" sldId="265"/>
            <ac:spMk id="2" creationId="{C031F85C-4CF2-489D-7DFB-8D16265315EA}"/>
          </ac:spMkLst>
        </pc:spChg>
        <pc:spChg chg="mod">
          <ac:chgData name="Ahmed Abdalsalam" userId="d378d575927e486d" providerId="LiveId" clId="{376C286D-32EA-41D6-8F1F-D23D028B4386}" dt="2025-03-19T20:36:48.744" v="228" actId="20577"/>
          <ac:spMkLst>
            <pc:docMk/>
            <pc:sldMk cId="2616878738" sldId="265"/>
            <ac:spMk id="12" creationId="{88288F05-7F0E-967F-A021-2158AEFC3189}"/>
          </ac:spMkLst>
        </pc:spChg>
        <pc:picChg chg="mod">
          <ac:chgData name="Ahmed Abdalsalam" userId="d378d575927e486d" providerId="LiveId" clId="{376C286D-32EA-41D6-8F1F-D23D028B4386}" dt="2025-03-19T20:34:25.319" v="196" actId="14100"/>
          <ac:picMkLst>
            <pc:docMk/>
            <pc:sldMk cId="2616878738" sldId="265"/>
            <ac:picMk id="15" creationId="{592D39F1-1C28-76DB-989B-755517D3B860}"/>
          </ac:picMkLst>
        </pc:picChg>
      </pc:sldChg>
      <pc:sldChg chg="addSp delSp modSp mod ord modShow modNotesTx">
        <pc:chgData name="Ahmed Abdalsalam" userId="d378d575927e486d" providerId="LiveId" clId="{376C286D-32EA-41D6-8F1F-D23D028B4386}" dt="2025-04-10T17:10:11.736" v="1377" actId="729"/>
        <pc:sldMkLst>
          <pc:docMk/>
          <pc:sldMk cId="3211859542" sldId="266"/>
        </pc:sldMkLst>
        <pc:graphicFrameChg chg="add mod modGraphic">
          <ac:chgData name="Ahmed Abdalsalam" userId="d378d575927e486d" providerId="LiveId" clId="{376C286D-32EA-41D6-8F1F-D23D028B4386}" dt="2025-03-27T19:00:58.740" v="1045" actId="1076"/>
          <ac:graphicFrameMkLst>
            <pc:docMk/>
            <pc:sldMk cId="3211859542" sldId="266"/>
            <ac:graphicFrameMk id="4" creationId="{37ABA8B6-2867-0EC3-D1CA-E974F35FBA60}"/>
          </ac:graphicFrameMkLst>
        </pc:graphicFrameChg>
        <pc:graphicFrameChg chg="add mod modGraphic">
          <ac:chgData name="Ahmed Abdalsalam" userId="d378d575927e486d" providerId="LiveId" clId="{376C286D-32EA-41D6-8F1F-D23D028B4386}" dt="2025-03-27T19:00:57.203" v="1044" actId="1076"/>
          <ac:graphicFrameMkLst>
            <pc:docMk/>
            <pc:sldMk cId="3211859542" sldId="266"/>
            <ac:graphicFrameMk id="6" creationId="{B1E65E9E-74F9-7D06-C2CE-4AEC3A760F9F}"/>
          </ac:graphicFrameMkLst>
        </pc:graphicFrameChg>
        <pc:graphicFrameChg chg="add mod modGraphic">
          <ac:chgData name="Ahmed Abdalsalam" userId="d378d575927e486d" providerId="LiveId" clId="{376C286D-32EA-41D6-8F1F-D23D028B4386}" dt="2025-03-27T19:01:00.625" v="1046" actId="1076"/>
          <ac:graphicFrameMkLst>
            <pc:docMk/>
            <pc:sldMk cId="3211859542" sldId="266"/>
            <ac:graphicFrameMk id="8" creationId="{D34E861A-99B6-A4A9-42DC-DC136F3BCAE7}"/>
          </ac:graphicFrameMkLst>
        </pc:graphicFrameChg>
        <pc:graphicFrameChg chg="add mod modGraphic">
          <ac:chgData name="Ahmed Abdalsalam" userId="d378d575927e486d" providerId="LiveId" clId="{376C286D-32EA-41D6-8F1F-D23D028B4386}" dt="2025-03-27T19:01:02.436" v="1047" actId="1076"/>
          <ac:graphicFrameMkLst>
            <pc:docMk/>
            <pc:sldMk cId="3211859542" sldId="266"/>
            <ac:graphicFrameMk id="10" creationId="{8699CA38-D855-5B9C-0775-E3C63F0294B1}"/>
          </ac:graphicFrameMkLst>
        </pc:graphicFrameChg>
      </pc:sldChg>
      <pc:sldChg chg="modSp add mod modAnim modNotesTx">
        <pc:chgData name="Ahmed Abdalsalam" userId="d378d575927e486d" providerId="LiveId" clId="{376C286D-32EA-41D6-8F1F-D23D028B4386}" dt="2025-04-10T17:09:13.026" v="1372"/>
        <pc:sldMkLst>
          <pc:docMk/>
          <pc:sldMk cId="3447004335" sldId="267"/>
        </pc:sldMkLst>
        <pc:spChg chg="mod">
          <ac:chgData name="Ahmed Abdalsalam" userId="d378d575927e486d" providerId="LiveId" clId="{376C286D-32EA-41D6-8F1F-D23D028B4386}" dt="2025-04-10T17:09:00.978" v="1370" actId="1076"/>
          <ac:spMkLst>
            <pc:docMk/>
            <pc:sldMk cId="3447004335" sldId="267"/>
            <ac:spMk id="3" creationId="{A3AC3AE3-7FE6-6E87-4ED2-B1D0D757F815}"/>
          </ac:spMkLst>
        </pc:spChg>
        <pc:spChg chg="mod">
          <ac:chgData name="Ahmed Abdalsalam" userId="d378d575927e486d" providerId="LiveId" clId="{376C286D-32EA-41D6-8F1F-D23D028B4386}" dt="2025-03-19T20:39:34.360" v="229" actId="2710"/>
          <ac:spMkLst>
            <pc:docMk/>
            <pc:sldMk cId="3447004335" sldId="267"/>
            <ac:spMk id="23" creationId="{957A117D-D774-765E-3A8D-38D486EA214A}"/>
          </ac:spMkLst>
        </pc:spChg>
        <pc:spChg chg="mod">
          <ac:chgData name="Ahmed Abdalsalam" userId="d378d575927e486d" providerId="LiveId" clId="{376C286D-32EA-41D6-8F1F-D23D028B4386}" dt="2025-03-19T20:39:38.934" v="230" actId="2710"/>
          <ac:spMkLst>
            <pc:docMk/>
            <pc:sldMk cId="3447004335" sldId="267"/>
            <ac:spMk id="27" creationId="{F0239B98-70A7-FA6B-EE95-D6B8E44EF0E6}"/>
          </ac:spMkLst>
        </pc:spChg>
      </pc:sldChg>
      <pc:sldChg chg="addSp delSp modSp add mod ord modShow">
        <pc:chgData name="Ahmed Abdalsalam" userId="d378d575927e486d" providerId="LiveId" clId="{376C286D-32EA-41D6-8F1F-D23D028B4386}" dt="2025-04-10T16:56:28.392" v="1324" actId="729"/>
        <pc:sldMkLst>
          <pc:docMk/>
          <pc:sldMk cId="321459837" sldId="268"/>
        </pc:sldMkLst>
        <pc:spChg chg="add mod">
          <ac:chgData name="Ahmed Abdalsalam" userId="d378d575927e486d" providerId="LiveId" clId="{376C286D-32EA-41D6-8F1F-D23D028B4386}" dt="2025-03-27T19:52:40.713" v="1151"/>
          <ac:spMkLst>
            <pc:docMk/>
            <pc:sldMk cId="321459837" sldId="268"/>
            <ac:spMk id="11" creationId="{4839D036-7C61-6F23-D40B-247A54649831}"/>
          </ac:spMkLst>
        </pc:spChg>
        <pc:spChg chg="add mod">
          <ac:chgData name="Ahmed Abdalsalam" userId="d378d575927e486d" providerId="LiveId" clId="{376C286D-32EA-41D6-8F1F-D23D028B4386}" dt="2025-03-27T19:50:11.931" v="1141" actId="1076"/>
          <ac:spMkLst>
            <pc:docMk/>
            <pc:sldMk cId="321459837" sldId="268"/>
            <ac:spMk id="23" creationId="{56F59091-09D5-502D-C134-45A4A0DE4AF7}"/>
          </ac:spMkLst>
        </pc:spChg>
        <pc:spChg chg="add mod">
          <ac:chgData name="Ahmed Abdalsalam" userId="d378d575927e486d" providerId="LiveId" clId="{376C286D-32EA-41D6-8F1F-D23D028B4386}" dt="2025-03-27T19:50:11.931" v="1141" actId="1076"/>
          <ac:spMkLst>
            <pc:docMk/>
            <pc:sldMk cId="321459837" sldId="268"/>
            <ac:spMk id="24" creationId="{4B3F3123-FEE9-713F-E219-06133757462B}"/>
          </ac:spMkLst>
        </pc:spChg>
        <pc:picChg chg="add mod">
          <ac:chgData name="Ahmed Abdalsalam" userId="d378d575927e486d" providerId="LiveId" clId="{376C286D-32EA-41D6-8F1F-D23D028B4386}" dt="2025-03-27T19:52:48.011" v="1152" actId="1076"/>
          <ac:picMkLst>
            <pc:docMk/>
            <pc:sldMk cId="321459837" sldId="268"/>
            <ac:picMk id="18" creationId="{01C7CD01-5D7E-F356-25EB-32256EFEBB6A}"/>
          </ac:picMkLst>
        </pc:picChg>
        <pc:picChg chg="add mod">
          <ac:chgData name="Ahmed Abdalsalam" userId="d378d575927e486d" providerId="LiveId" clId="{376C286D-32EA-41D6-8F1F-D23D028B4386}" dt="2025-03-27T19:22:13.392" v="1124" actId="1076"/>
          <ac:picMkLst>
            <pc:docMk/>
            <pc:sldMk cId="321459837" sldId="268"/>
            <ac:picMk id="20" creationId="{D9CBAB66-04C3-C2E3-B1FB-E842F4DCDC76}"/>
          </ac:picMkLst>
        </pc:picChg>
        <pc:picChg chg="add mod">
          <ac:chgData name="Ahmed Abdalsalam" userId="d378d575927e486d" providerId="LiveId" clId="{376C286D-32EA-41D6-8F1F-D23D028B4386}" dt="2025-03-27T19:49:57.966" v="1139"/>
          <ac:picMkLst>
            <pc:docMk/>
            <pc:sldMk cId="321459837" sldId="268"/>
            <ac:picMk id="21" creationId="{6B7C4EA5-50B8-4085-6F86-02C2A4670B26}"/>
          </ac:picMkLst>
        </pc:picChg>
        <pc:picChg chg="add mod">
          <ac:chgData name="Ahmed Abdalsalam" userId="d378d575927e486d" providerId="LiveId" clId="{376C286D-32EA-41D6-8F1F-D23D028B4386}" dt="2025-03-27T19:49:57.966" v="1139"/>
          <ac:picMkLst>
            <pc:docMk/>
            <pc:sldMk cId="321459837" sldId="268"/>
            <ac:picMk id="22" creationId="{5D23C072-45E8-5000-637B-8DFD596063BB}"/>
          </ac:picMkLst>
        </pc:picChg>
      </pc:sldChg>
      <pc:sldChg chg="addSp delSp modSp add mod ord modShow">
        <pc:chgData name="Ahmed Abdalsalam" userId="d378d575927e486d" providerId="LiveId" clId="{376C286D-32EA-41D6-8F1F-D23D028B4386}" dt="2025-04-10T16:56:26.250" v="1323" actId="729"/>
        <pc:sldMkLst>
          <pc:docMk/>
          <pc:sldMk cId="57114503" sldId="269"/>
        </pc:sldMkLst>
        <pc:graphicFrameChg chg="mod">
          <ac:chgData name="Ahmed Abdalsalam" userId="d378d575927e486d" providerId="LiveId" clId="{376C286D-32EA-41D6-8F1F-D23D028B4386}" dt="2025-03-27T19:51:55.244" v="1150" actId="14100"/>
          <ac:graphicFrameMkLst>
            <pc:docMk/>
            <pc:sldMk cId="57114503" sldId="269"/>
            <ac:graphicFrameMk id="2" creationId="{00000000-0000-0000-0000-000000000000}"/>
          </ac:graphicFrameMkLst>
        </pc:graphicFrameChg>
      </pc:sldChg>
      <pc:sldChg chg="addSp delSp modSp add mod addAnim delAnim modAnim">
        <pc:chgData name="Ahmed Abdalsalam" userId="d378d575927e486d" providerId="LiveId" clId="{376C286D-32EA-41D6-8F1F-D23D028B4386}" dt="2025-04-10T18:47:33.826" v="1629" actId="1076"/>
        <pc:sldMkLst>
          <pc:docMk/>
          <pc:sldMk cId="162288679" sldId="270"/>
        </pc:sldMkLst>
        <pc:spChg chg="mod">
          <ac:chgData name="Ahmed Abdalsalam" userId="d378d575927e486d" providerId="LiveId" clId="{376C286D-32EA-41D6-8F1F-D23D028B4386}" dt="2025-04-10T18:47:15.858" v="1620" actId="20577"/>
          <ac:spMkLst>
            <pc:docMk/>
            <pc:sldMk cId="162288679" sldId="270"/>
            <ac:spMk id="2" creationId="{07FC960F-D640-66E9-DB26-CCE7134D819E}"/>
          </ac:spMkLst>
        </pc:spChg>
        <pc:spChg chg="add del">
          <ac:chgData name="Ahmed Abdalsalam" userId="d378d575927e486d" providerId="LiveId" clId="{376C286D-32EA-41D6-8F1F-D23D028B4386}" dt="2025-04-10T17:41:51.445" v="1479" actId="478"/>
          <ac:spMkLst>
            <pc:docMk/>
            <pc:sldMk cId="162288679" sldId="270"/>
            <ac:spMk id="6" creationId="{318876F8-AD79-781C-B8AD-5DE0D9D78CDC}"/>
          </ac:spMkLst>
        </pc:spChg>
        <pc:spChg chg="add del">
          <ac:chgData name="Ahmed Abdalsalam" userId="d378d575927e486d" providerId="LiveId" clId="{376C286D-32EA-41D6-8F1F-D23D028B4386}" dt="2025-04-10T17:41:51.445" v="1479" actId="478"/>
          <ac:spMkLst>
            <pc:docMk/>
            <pc:sldMk cId="162288679" sldId="270"/>
            <ac:spMk id="7" creationId="{F46071E5-79BD-F84B-E945-3A8E652DA73F}"/>
          </ac:spMkLst>
        </pc:spChg>
        <pc:spChg chg="add del">
          <ac:chgData name="Ahmed Abdalsalam" userId="d378d575927e486d" providerId="LiveId" clId="{376C286D-32EA-41D6-8F1F-D23D028B4386}" dt="2025-04-10T17:41:51.445" v="1479" actId="478"/>
          <ac:spMkLst>
            <pc:docMk/>
            <pc:sldMk cId="162288679" sldId="270"/>
            <ac:spMk id="9" creationId="{7FAFB30C-1C7F-CA68-E3B8-FD608A8E053D}"/>
          </ac:spMkLst>
        </pc:spChg>
        <pc:spChg chg="add del">
          <ac:chgData name="Ahmed Abdalsalam" userId="d378d575927e486d" providerId="LiveId" clId="{376C286D-32EA-41D6-8F1F-D23D028B4386}" dt="2025-04-10T17:41:51.445" v="1479" actId="478"/>
          <ac:spMkLst>
            <pc:docMk/>
            <pc:sldMk cId="162288679" sldId="270"/>
            <ac:spMk id="11" creationId="{73B6A2CC-9323-215A-3CAE-54788CF2FDF2}"/>
          </ac:spMkLst>
        </pc:spChg>
        <pc:picChg chg="add del">
          <ac:chgData name="Ahmed Abdalsalam" userId="d378d575927e486d" providerId="LiveId" clId="{376C286D-32EA-41D6-8F1F-D23D028B4386}" dt="2025-04-10T17:41:51.445" v="1479" actId="478"/>
          <ac:picMkLst>
            <pc:docMk/>
            <pc:sldMk cId="162288679" sldId="270"/>
            <ac:picMk id="3" creationId="{A86533B4-F91B-3EF9-B199-150148B27A34}"/>
          </ac:picMkLst>
        </pc:picChg>
        <pc:picChg chg="add del">
          <ac:chgData name="Ahmed Abdalsalam" userId="d378d575927e486d" providerId="LiveId" clId="{376C286D-32EA-41D6-8F1F-D23D028B4386}" dt="2025-04-10T17:41:51.445" v="1479" actId="478"/>
          <ac:picMkLst>
            <pc:docMk/>
            <pc:sldMk cId="162288679" sldId="270"/>
            <ac:picMk id="8" creationId="{9FD01109-1730-381E-F88C-4EFB8617BA24}"/>
          </ac:picMkLst>
        </pc:picChg>
        <pc:picChg chg="add del">
          <ac:chgData name="Ahmed Abdalsalam" userId="d378d575927e486d" providerId="LiveId" clId="{376C286D-32EA-41D6-8F1F-D23D028B4386}" dt="2025-04-10T17:41:49.755" v="1478" actId="478"/>
          <ac:picMkLst>
            <pc:docMk/>
            <pc:sldMk cId="162288679" sldId="270"/>
            <ac:picMk id="10" creationId="{2A2BC2EB-BEEB-AE1E-2002-30185E3EDDEA}"/>
          </ac:picMkLst>
        </pc:picChg>
        <pc:picChg chg="add del">
          <ac:chgData name="Ahmed Abdalsalam" userId="d378d575927e486d" providerId="LiveId" clId="{376C286D-32EA-41D6-8F1F-D23D028B4386}" dt="2025-04-10T17:41:49.400" v="1477" actId="22"/>
          <ac:picMkLst>
            <pc:docMk/>
            <pc:sldMk cId="162288679" sldId="270"/>
            <ac:picMk id="12" creationId="{CCB4F3C1-BEA6-31C9-F0F4-1BE0A96ACDCF}"/>
          </ac:picMkLst>
        </pc:picChg>
        <pc:picChg chg="add del mod">
          <ac:chgData name="Ahmed Abdalsalam" userId="d378d575927e486d" providerId="LiveId" clId="{376C286D-32EA-41D6-8F1F-D23D028B4386}" dt="2025-04-10T17:42:07.191" v="1484" actId="478"/>
          <ac:picMkLst>
            <pc:docMk/>
            <pc:sldMk cId="162288679" sldId="270"/>
            <ac:picMk id="14" creationId="{933018FF-1498-AC3E-B982-F36F53BCC062}"/>
          </ac:picMkLst>
        </pc:picChg>
        <pc:picChg chg="add mod">
          <ac:chgData name="Ahmed Abdalsalam" userId="d378d575927e486d" providerId="LiveId" clId="{376C286D-32EA-41D6-8F1F-D23D028B4386}" dt="2025-04-10T17:42:31.062" v="1488" actId="1076"/>
          <ac:picMkLst>
            <pc:docMk/>
            <pc:sldMk cId="162288679" sldId="270"/>
            <ac:picMk id="16" creationId="{C6716228-9FDE-4A3B-FA08-94C15CC4922F}"/>
          </ac:picMkLst>
        </pc:picChg>
        <pc:picChg chg="add mod">
          <ac:chgData name="Ahmed Abdalsalam" userId="d378d575927e486d" providerId="LiveId" clId="{376C286D-32EA-41D6-8F1F-D23D028B4386}" dt="2025-04-10T17:42:49.085" v="1494" actId="1076"/>
          <ac:picMkLst>
            <pc:docMk/>
            <pc:sldMk cId="162288679" sldId="270"/>
            <ac:picMk id="18" creationId="{62F43259-747A-8AE9-27E8-1AB7D97072CE}"/>
          </ac:picMkLst>
        </pc:picChg>
        <pc:picChg chg="add mod modCrop">
          <ac:chgData name="Ahmed Abdalsalam" userId="d378d575927e486d" providerId="LiveId" clId="{376C286D-32EA-41D6-8F1F-D23D028B4386}" dt="2025-04-10T17:44:49.461" v="1529" actId="1076"/>
          <ac:picMkLst>
            <pc:docMk/>
            <pc:sldMk cId="162288679" sldId="270"/>
            <ac:picMk id="20" creationId="{B848433F-DF69-4CAA-11F1-8B0EA022F342}"/>
          </ac:picMkLst>
        </pc:picChg>
        <pc:picChg chg="add mod">
          <ac:chgData name="Ahmed Abdalsalam" userId="d378d575927e486d" providerId="LiveId" clId="{376C286D-32EA-41D6-8F1F-D23D028B4386}" dt="2025-04-10T17:44:51.022" v="1530" actId="1076"/>
          <ac:picMkLst>
            <pc:docMk/>
            <pc:sldMk cId="162288679" sldId="270"/>
            <ac:picMk id="22" creationId="{DAD056CD-06FA-C6CF-15D0-FE9399050AB0}"/>
          </ac:picMkLst>
        </pc:picChg>
        <pc:picChg chg="add mod">
          <ac:chgData name="Ahmed Abdalsalam" userId="d378d575927e486d" providerId="LiveId" clId="{376C286D-32EA-41D6-8F1F-D23D028B4386}" dt="2025-04-10T17:44:44.110" v="1525" actId="1076"/>
          <ac:picMkLst>
            <pc:docMk/>
            <pc:sldMk cId="162288679" sldId="270"/>
            <ac:picMk id="24" creationId="{7E10B8AF-3058-B8A3-0992-E1D2C5B1F2A1}"/>
          </ac:picMkLst>
        </pc:picChg>
        <pc:picChg chg="add mod">
          <ac:chgData name="Ahmed Abdalsalam" userId="d378d575927e486d" providerId="LiveId" clId="{376C286D-32EA-41D6-8F1F-D23D028B4386}" dt="2025-04-10T17:44:45.213" v="1526" actId="1076"/>
          <ac:picMkLst>
            <pc:docMk/>
            <pc:sldMk cId="162288679" sldId="270"/>
            <ac:picMk id="26" creationId="{11E11C07-9046-3934-FF6A-FCF198433143}"/>
          </ac:picMkLst>
        </pc:picChg>
        <pc:picChg chg="add mod">
          <ac:chgData name="Ahmed Abdalsalam" userId="d378d575927e486d" providerId="LiveId" clId="{376C286D-32EA-41D6-8F1F-D23D028B4386}" dt="2025-04-10T17:46:47.167" v="1554" actId="1076"/>
          <ac:picMkLst>
            <pc:docMk/>
            <pc:sldMk cId="162288679" sldId="270"/>
            <ac:picMk id="28" creationId="{5546D557-9C74-DD29-0156-CF0285D03BA8}"/>
          </ac:picMkLst>
        </pc:picChg>
        <pc:picChg chg="add mod">
          <ac:chgData name="Ahmed Abdalsalam" userId="d378d575927e486d" providerId="LiveId" clId="{376C286D-32EA-41D6-8F1F-D23D028B4386}" dt="2025-04-10T18:47:27.034" v="1627" actId="1076"/>
          <ac:picMkLst>
            <pc:docMk/>
            <pc:sldMk cId="162288679" sldId="270"/>
            <ac:picMk id="51" creationId="{53318659-7431-9D8A-700F-3224AE54BAD5}"/>
          </ac:picMkLst>
        </pc:picChg>
        <pc:picChg chg="add mod">
          <ac:chgData name="Ahmed Abdalsalam" userId="d378d575927e486d" providerId="LiveId" clId="{376C286D-32EA-41D6-8F1F-D23D028B4386}" dt="2025-04-10T18:47:21.450" v="1623" actId="1076"/>
          <ac:picMkLst>
            <pc:docMk/>
            <pc:sldMk cId="162288679" sldId="270"/>
            <ac:picMk id="53" creationId="{E9BA0A4F-9071-F806-EA4F-018141487D15}"/>
          </ac:picMkLst>
        </pc:picChg>
        <pc:picChg chg="add mod">
          <ac:chgData name="Ahmed Abdalsalam" userId="d378d575927e486d" providerId="LiveId" clId="{376C286D-32EA-41D6-8F1F-D23D028B4386}" dt="2025-04-10T18:47:30.777" v="1628" actId="1076"/>
          <ac:picMkLst>
            <pc:docMk/>
            <pc:sldMk cId="162288679" sldId="270"/>
            <ac:picMk id="55" creationId="{6C1471BF-CB00-C886-8ED0-4F048C12A67B}"/>
          </ac:picMkLst>
        </pc:picChg>
        <pc:picChg chg="add mod">
          <ac:chgData name="Ahmed Abdalsalam" userId="d378d575927e486d" providerId="LiveId" clId="{376C286D-32EA-41D6-8F1F-D23D028B4386}" dt="2025-04-10T18:47:33.826" v="1629" actId="1076"/>
          <ac:picMkLst>
            <pc:docMk/>
            <pc:sldMk cId="162288679" sldId="270"/>
            <ac:picMk id="57" creationId="{E5B4FE02-3795-284F-5B52-3E7BEE32BECE}"/>
          </ac:picMkLst>
        </pc:picChg>
        <pc:cxnChg chg="add del">
          <ac:chgData name="Ahmed Abdalsalam" userId="d378d575927e486d" providerId="LiveId" clId="{376C286D-32EA-41D6-8F1F-D23D028B4386}" dt="2025-04-10T17:41:51.445" v="1479" actId="478"/>
          <ac:cxnSpMkLst>
            <pc:docMk/>
            <pc:sldMk cId="162288679" sldId="270"/>
            <ac:cxnSpMk id="5" creationId="{7AA88B48-679B-4822-76D0-B72A413552DA}"/>
          </ac:cxnSpMkLst>
        </pc:cxnChg>
        <pc:cxnChg chg="add mod">
          <ac:chgData name="Ahmed Abdalsalam" userId="d378d575927e486d" providerId="LiveId" clId="{376C286D-32EA-41D6-8F1F-D23D028B4386}" dt="2025-04-10T17:45:08.550" v="1536" actId="14100"/>
          <ac:cxnSpMkLst>
            <pc:docMk/>
            <pc:sldMk cId="162288679" sldId="270"/>
            <ac:cxnSpMk id="30" creationId="{7390D3BD-189F-A359-6F33-E85837DEB45C}"/>
          </ac:cxnSpMkLst>
        </pc:cxnChg>
        <pc:cxnChg chg="add mod">
          <ac:chgData name="Ahmed Abdalsalam" userId="d378d575927e486d" providerId="LiveId" clId="{376C286D-32EA-41D6-8F1F-D23D028B4386}" dt="2025-04-10T17:45:04.089" v="1533" actId="14100"/>
          <ac:cxnSpMkLst>
            <pc:docMk/>
            <pc:sldMk cId="162288679" sldId="270"/>
            <ac:cxnSpMk id="31" creationId="{4BDFB7E2-CAC8-35DB-0839-617CCA5813CC}"/>
          </ac:cxnSpMkLst>
        </pc:cxnChg>
        <pc:cxnChg chg="add mod">
          <ac:chgData name="Ahmed Abdalsalam" userId="d378d575927e486d" providerId="LiveId" clId="{376C286D-32EA-41D6-8F1F-D23D028B4386}" dt="2025-04-10T17:45:13.221" v="1539" actId="14100"/>
          <ac:cxnSpMkLst>
            <pc:docMk/>
            <pc:sldMk cId="162288679" sldId="270"/>
            <ac:cxnSpMk id="35" creationId="{0EBDAF60-1AD4-6B4C-E85F-887A39016619}"/>
          </ac:cxnSpMkLst>
        </pc:cxnChg>
        <pc:cxnChg chg="add mod">
          <ac:chgData name="Ahmed Abdalsalam" userId="d378d575927e486d" providerId="LiveId" clId="{376C286D-32EA-41D6-8F1F-D23D028B4386}" dt="2025-04-10T17:45:18.030" v="1542" actId="14100"/>
          <ac:cxnSpMkLst>
            <pc:docMk/>
            <pc:sldMk cId="162288679" sldId="270"/>
            <ac:cxnSpMk id="38" creationId="{6B366DA7-0FB8-7B4E-4188-BF36043FC224}"/>
          </ac:cxnSpMkLst>
        </pc:cxnChg>
        <pc:cxnChg chg="add mod">
          <ac:chgData name="Ahmed Abdalsalam" userId="d378d575927e486d" providerId="LiveId" clId="{376C286D-32EA-41D6-8F1F-D23D028B4386}" dt="2025-04-10T17:45:36.982" v="1551" actId="14100"/>
          <ac:cxnSpMkLst>
            <pc:docMk/>
            <pc:sldMk cId="162288679" sldId="270"/>
            <ac:cxnSpMk id="41" creationId="{66681E6F-FD3A-F1D9-365F-C9267A0AEE8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113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EG" dirty="0"/>
              <a:t>مرحبًا بكم جميعًا، اليوم سنستعرض معًا تحليل مبيعات متجر السوبر ستور، والذي يهدف إلى استخراج رؤى مهمة لمساعدة الإدارة على اتخاذ قرارات استراتيجية مبنية على البيانات.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44C7E-3763-B3C2-E67A-4B14AEFB7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554B6-3BC8-A250-D9D3-CA6A7D1EB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80F68-EB00-B104-2F02-C4BAE131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EG" dirty="0"/>
              <a:t>من حيث أداء المنتجات، كان قطاع التكنولوجيا هو الأعلى من حيث الإيرادات، حيث بلغت مبيعاته </a:t>
            </a:r>
            <a:r>
              <a:rPr lang="ar-EG" b="1" dirty="0"/>
              <a:t>827 ألف دولار</a:t>
            </a:r>
            <a:r>
              <a:rPr lang="ar-EG" dirty="0"/>
              <a:t>، يليه الأثاث بـ </a:t>
            </a:r>
            <a:r>
              <a:rPr lang="ar-EG" b="1" dirty="0"/>
              <a:t>729 ألف دولار</a:t>
            </a:r>
            <a:r>
              <a:rPr lang="ar-EG" dirty="0"/>
              <a:t>، ثم الأدوات المكتبية بـ </a:t>
            </a:r>
            <a:r>
              <a:rPr lang="ar-EG" b="1" dirty="0"/>
              <a:t>705 ألف دولار</a:t>
            </a:r>
            <a:r>
              <a:rPr lang="ar-EG" dirty="0"/>
              <a:t>.</a:t>
            </a:r>
          </a:p>
          <a:p>
            <a:pPr algn="r" rtl="1"/>
            <a:r>
              <a:rPr lang="ar-EG" dirty="0"/>
              <a:t>لاحظنا أن فئة الأدوات المكتبية لديها أعلى عدد من البنود، ولكن بعائد أقل لكل طلب مقارنة بالتكنولوجيا.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A8854-C685-BBC4-F098-C24EDA92A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6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19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None/>
            </a:pPr>
            <a:r>
              <a:rPr lang="ar-EG" dirty="0"/>
              <a:t>"بناءً على التحليل، نوصي بـ: استغلال </a:t>
            </a:r>
            <a:r>
              <a:rPr lang="ar-EG" b="1" dirty="0"/>
              <a:t>موسم الربع الرابع</a:t>
            </a:r>
            <a:r>
              <a:rPr lang="ar-EG" dirty="0"/>
              <a:t> بزيادة العروض الترويجية والتخطيط المسبق للمخزون.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EG" dirty="0"/>
              <a:t>تحسين المبيعات في </a:t>
            </a:r>
            <a:r>
              <a:rPr lang="ar-EG" b="1" dirty="0"/>
              <a:t>المناطق الأقل أداءً</a:t>
            </a:r>
            <a:r>
              <a:rPr lang="ar-EG" dirty="0"/>
              <a:t> من خلال حملات تسويقية وعروض خاصة.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EG" dirty="0"/>
              <a:t>التركيز على </a:t>
            </a:r>
            <a:r>
              <a:rPr lang="ar-EG" b="1" dirty="0"/>
              <a:t>المنتجات ذات الأداء العالي</a:t>
            </a:r>
            <a:r>
              <a:rPr lang="ar-EG" dirty="0"/>
              <a:t> مثل التكنولوجيا والأثاث، خاصة الهواتف والكراسي والطاولات.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EG" dirty="0"/>
              <a:t>تعزيز الأداء في </a:t>
            </a:r>
            <a:r>
              <a:rPr lang="ar-EG" b="1" dirty="0"/>
              <a:t>كاليفورنيا</a:t>
            </a:r>
            <a:r>
              <a:rPr lang="ar-EG" dirty="0"/>
              <a:t> من خلال برامج الولاء والعروض الحصرية."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1AC39-77AC-CEBA-5DB6-321FFC55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C5531D-80CF-5542-80BD-CF71F5D45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526F5-EE87-D7EF-BD78-2E7C331E4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EG" dirty="0"/>
              <a:t>من حيث أداء المنتجات، كان قطاع التكنولوجيا هو الأعلى من حيث الإيرادات، حيث بلغت مبيعاته </a:t>
            </a:r>
            <a:r>
              <a:rPr lang="ar-EG" b="1" dirty="0"/>
              <a:t>827 ألف دولار</a:t>
            </a:r>
            <a:r>
              <a:rPr lang="ar-EG" dirty="0"/>
              <a:t>، يليه الأثاث بـ </a:t>
            </a:r>
            <a:r>
              <a:rPr lang="ar-EG" b="1" dirty="0"/>
              <a:t>729 ألف دولار</a:t>
            </a:r>
            <a:r>
              <a:rPr lang="ar-EG" dirty="0"/>
              <a:t>، ثم الأدوات المكتبية بـ </a:t>
            </a:r>
            <a:r>
              <a:rPr lang="ar-EG" b="1" dirty="0"/>
              <a:t>705 ألف دولار</a:t>
            </a:r>
            <a:r>
              <a:rPr lang="ar-EG" dirty="0"/>
              <a:t>.</a:t>
            </a:r>
          </a:p>
          <a:p>
            <a:pPr algn="r" rtl="1"/>
            <a:r>
              <a:rPr lang="ar-EG" dirty="0"/>
              <a:t>لاحظنا أن فئة الأدوات المكتبية لديها أعلى عدد من البنود، ولكن بعائد أقل لكل طلب مقارنة بالتكنولوجيا.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0EF22-78FB-1D10-96B1-E1EB15025C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0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None/>
            </a:pPr>
            <a:r>
              <a:rPr lang="ar-EG" dirty="0"/>
              <a:t>المشروع يتناول تحليل بيانات المبيعات لمتجر سوبر ستور بهدف استخراج رؤى استراتيجية وتحسين الأداء في أربعة مجالات رئيسية:</a:t>
            </a:r>
          </a:p>
          <a:p>
            <a:pPr algn="r" rtl="1">
              <a:buFont typeface="+mj-lt"/>
              <a:buAutoNum type="arabicPeriod"/>
            </a:pPr>
            <a:r>
              <a:rPr lang="ar-EG" b="1" dirty="0"/>
              <a:t>المبيعات:</a:t>
            </a:r>
            <a:r>
              <a:rPr lang="ar-EG" dirty="0"/>
              <a:t> تحليل الاتجاهات العامة ونمو المبيعات. وأقدمها لحضراتكم أحمد عبدالسلام</a:t>
            </a:r>
          </a:p>
          <a:p>
            <a:pPr algn="r" rtl="1">
              <a:buFont typeface="+mj-lt"/>
              <a:buAutoNum type="arabicPeriod"/>
            </a:pPr>
            <a:r>
              <a:rPr lang="ar-EG" b="1" dirty="0"/>
              <a:t>العملاء:</a:t>
            </a:r>
            <a:r>
              <a:rPr lang="ar-EG" dirty="0"/>
              <a:t> فهم سلوك العملاء وتقسيمهم. ويقدمها الزميلة خلود اشرف</a:t>
            </a:r>
          </a:p>
          <a:p>
            <a:pPr algn="r" rtl="1">
              <a:buFont typeface="+mj-lt"/>
              <a:buAutoNum type="arabicPeriod"/>
            </a:pPr>
            <a:r>
              <a:rPr lang="ar-EG" b="1" dirty="0"/>
              <a:t>الشحن:</a:t>
            </a:r>
            <a:r>
              <a:rPr lang="ar-EG" dirty="0"/>
              <a:t> تحسين كفاءة عمليات الشحن. ويقدمها الزميل اسلام سيف</a:t>
            </a:r>
          </a:p>
          <a:p>
            <a:pPr algn="r" rtl="1">
              <a:buFont typeface="+mj-lt"/>
              <a:buAutoNum type="arabicPeriod"/>
            </a:pPr>
            <a:r>
              <a:rPr lang="ar-EG" b="1" dirty="0"/>
              <a:t>المنتجات:</a:t>
            </a:r>
            <a:r>
              <a:rPr lang="ar-EG" dirty="0"/>
              <a:t> تقييم أداء المنتجات </a:t>
            </a:r>
            <a:r>
              <a:rPr lang="ar-EG" dirty="0" err="1"/>
              <a:t>وربحيتها</a:t>
            </a:r>
            <a:r>
              <a:rPr lang="ar-EG" dirty="0"/>
              <a:t>. ويقدمها الزميلة شيماء صالح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None/>
            </a:pPr>
            <a:r>
              <a:rPr lang="ar-EG" dirty="0"/>
              <a:t>بدأنا بعملية تنظيف البيانات باستخدام </a:t>
            </a:r>
            <a:r>
              <a:rPr lang="en-US" dirty="0"/>
              <a:t>Power Query، </a:t>
            </a:r>
            <a:r>
              <a:rPr lang="ar-EG" dirty="0"/>
              <a:t>حيث توضح الاختلاف بين البيانات قبل وبعد التنظيف.</a:t>
            </a:r>
          </a:p>
          <a:p>
            <a:pPr algn="r" rtl="1">
              <a:buFont typeface="+mj-lt"/>
              <a:buAutoNum type="arabicPeriod"/>
            </a:pPr>
            <a:r>
              <a:rPr lang="ar-EG" b="1" dirty="0"/>
              <a:t>تحسين جودة البيانات</a:t>
            </a:r>
            <a:r>
              <a:rPr lang="ar-EG" dirty="0"/>
              <a:t>: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EG" dirty="0"/>
              <a:t>التأكد من عدم وجود بيانات مكررة أو مفقودة.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EG" dirty="0"/>
              <a:t>تصحيح التنسيقات الخاطئة مثل التواريخ والنصوص.</a:t>
            </a:r>
          </a:p>
          <a:p>
            <a:pPr marL="285750" lvl="0" indent="-285750" algn="r" rtl="1">
              <a:buFont typeface="+mj-lt"/>
              <a:buAutoNum type="arabicPeriod"/>
            </a:pPr>
            <a:r>
              <a:rPr lang="ar-EG" b="1" dirty="0"/>
              <a:t>داكس: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EG" b="0" dirty="0"/>
              <a:t>تم عمل مجموعة من الداكس لتوضيح اهم النقاط والأرقام الخاصة بالداتا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370C2-513D-EF16-8FF3-DBBCE7465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4339A-85CC-C4A1-65DE-5C45FF627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395EF-CB9A-49AF-06C6-523711C5F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None/>
            </a:pPr>
            <a:r>
              <a:rPr lang="ar-EG" dirty="0"/>
              <a:t>بدأنا بعملية تنظيف البيانات باستخدام </a:t>
            </a:r>
            <a:r>
              <a:rPr lang="en-US" dirty="0"/>
              <a:t>Power Query، </a:t>
            </a:r>
            <a:r>
              <a:rPr lang="ar-EG" dirty="0"/>
              <a:t>حيث توضح الاختلاف بين البيانات قبل وبعد التنظيف.</a:t>
            </a:r>
          </a:p>
          <a:p>
            <a:pPr algn="r" rtl="1">
              <a:buFont typeface="+mj-lt"/>
              <a:buAutoNum type="arabicPeriod"/>
            </a:pPr>
            <a:r>
              <a:rPr lang="ar-EG" b="1" dirty="0"/>
              <a:t>تحسين جودة البيانات</a:t>
            </a:r>
            <a:r>
              <a:rPr lang="ar-EG" dirty="0"/>
              <a:t>: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EG" dirty="0"/>
              <a:t>التأكد من عدم وجود بيانات مكررة أو مفقودة.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EG" dirty="0"/>
              <a:t>تصحيح التنسيقات الخاطئة مثل التواريخ والنصوص.</a:t>
            </a:r>
          </a:p>
          <a:p>
            <a:pPr marL="285750" lvl="0" indent="-285750" algn="r" rtl="1">
              <a:buFont typeface="+mj-lt"/>
              <a:buAutoNum type="arabicPeriod"/>
            </a:pPr>
            <a:r>
              <a:rPr lang="ar-EG" b="1" dirty="0"/>
              <a:t>داكس: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EG" b="0" dirty="0"/>
              <a:t>تم عمل مجموعة من الداكس لتوضيح اهم النقاط والأرقام الخاصة بالداتا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13307-591B-710D-CDDF-EC62881AD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80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ar-EG" dirty="0"/>
              <a:t>كما ذكرنا فهذه المجالات تمثل العناصر الأساسية التي تؤثر على الأداء الكلي.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EG" dirty="0"/>
              <a:t>وذلك تم تقسيم المشروع </a:t>
            </a:r>
            <a:r>
              <a:rPr lang="ar-EG" dirty="0" err="1"/>
              <a:t>للأتى</a:t>
            </a:r>
            <a:endParaRPr lang="ar-EG" dirty="0"/>
          </a:p>
          <a:p>
            <a:pPr algn="r" rtl="1">
              <a:buNone/>
            </a:pPr>
            <a:r>
              <a:rPr lang="ar-EG" b="1" dirty="0"/>
              <a:t>1-لوحة التحكم الرئيسية ( </a:t>
            </a:r>
            <a:r>
              <a:rPr lang="ar-EG" dirty="0"/>
              <a:t>تقدم نظرة شاملة على المقاييس الأساسية. - تساعد في اتخاذ قرارات سريعة بناءً على البيانات المجمعة)</a:t>
            </a:r>
          </a:p>
          <a:p>
            <a:pPr algn="r" rtl="1">
              <a:buNone/>
            </a:pPr>
            <a:r>
              <a:rPr lang="ar-EG" b="1" dirty="0"/>
              <a:t>2- التقارير التفصيلية (</a:t>
            </a:r>
            <a:r>
              <a:rPr lang="ar-EG" dirty="0"/>
              <a:t>تحليل متعمق لكل مجال رئيسي. - تسلط الضوء على التفاصيل الدقيقة التي قد تؤثر على العمليات التجارية.)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algn="r" rtl="1"/>
            <a:r>
              <a:rPr lang="ar-EG" b="1" dirty="0"/>
              <a:t>الخاتمة:</a:t>
            </a:r>
            <a:br>
              <a:rPr lang="ar-EG" dirty="0"/>
            </a:br>
            <a:r>
              <a:rPr lang="ar-EG" dirty="0"/>
              <a:t>في النهاية، مكننا هذا التحليل من فهم الأنماط الرئيسية في المبيعات، العملاء، الشحن، والمنتجات، مما يساعدنا في اتخاذ قرارات أكثر كفاءة لتحقيق نمو مستدام في المبيعات.</a:t>
            </a:r>
          </a:p>
          <a:p>
            <a:pPr algn="r" rtl="1"/>
            <a:endParaRPr lang="ar-EG" dirty="0"/>
          </a:p>
          <a:p>
            <a:pPr algn="r" rtl="1"/>
            <a:r>
              <a:rPr lang="ar-EG" dirty="0"/>
              <a:t>ومن هنا سنستعرض الملف الخاص بهذا المشروع</a:t>
            </a:r>
          </a:p>
          <a:p>
            <a:pPr algn="r" rtl="1"/>
            <a:endParaRPr lang="en-US" dirty="0"/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94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EG" dirty="0"/>
              <a:t>"بدأنا بتحليل المبيعات ووجدنا أن إجمالي المبيعات بلغ </a:t>
            </a:r>
            <a:r>
              <a:rPr lang="ar-EG" b="1" dirty="0"/>
              <a:t>2.26 مليون دولار</a:t>
            </a:r>
            <a:r>
              <a:rPr lang="ar-EG" dirty="0"/>
              <a:t>. لاحظنا انخفاضًا في المبيعات عام 2016 بنسبة 4% عن عام 2015،  ولكن تبع ذلك نمو قوي في 2017 و2018.</a:t>
            </a:r>
          </a:p>
          <a:p>
            <a:pPr algn="r" rtl="1"/>
            <a:r>
              <a:rPr lang="ar-EG" dirty="0"/>
              <a:t>تم ملاحظة ان الربع الرابع من كل عام يشهد أعلى نسبة مبيعات، مما يشير إلى اتجاه موسمي قوي في هذه الفترة.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B5719-8C9B-20BC-19EC-F1FAC8AFD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268D-1446-E227-3B01-23E2D1703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4105E3-BE73-A4EC-F66D-43F2C88A7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None/>
            </a:pPr>
            <a:r>
              <a:rPr lang="ar-EG" dirty="0"/>
              <a:t>قمنا بتقسيم العملاء إلى ثلاث فئات رئيسية: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EG" dirty="0"/>
              <a:t>العملاء الأفراد، ويمثلون </a:t>
            </a:r>
            <a:r>
              <a:rPr lang="ar-EG" b="1" dirty="0"/>
              <a:t>50.76%</a:t>
            </a:r>
            <a:r>
              <a:rPr lang="ar-EG" dirty="0"/>
              <a:t> من إجمالي المبيعات.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EG" dirty="0"/>
              <a:t>الشركات، والتي تمثل </a:t>
            </a:r>
            <a:r>
              <a:rPr lang="ar-EG" b="1" dirty="0"/>
              <a:t>30.44%</a:t>
            </a:r>
            <a:r>
              <a:rPr lang="ar-EG" dirty="0"/>
              <a:t>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EG" dirty="0"/>
              <a:t>المكاتب المنزلية بنسبة </a:t>
            </a:r>
            <a:r>
              <a:rPr lang="ar-EG" b="1" dirty="0"/>
              <a:t>18.79%</a:t>
            </a:r>
            <a:r>
              <a:rPr lang="ar-EG" dirty="0"/>
              <a:t>.</a:t>
            </a:r>
          </a:p>
          <a:p>
            <a:pPr algn="r" rtl="1"/>
            <a:r>
              <a:rPr lang="ar-EG" dirty="0"/>
              <a:t>كما وجدنا أن هناك </a:t>
            </a:r>
            <a:r>
              <a:rPr lang="ar-EG" b="1" dirty="0"/>
              <a:t>793 عميلًا</a:t>
            </a:r>
            <a:r>
              <a:rPr lang="ar-EG" dirty="0"/>
              <a:t>، منهم </a:t>
            </a:r>
            <a:r>
              <a:rPr lang="ar-EG" b="1" dirty="0"/>
              <a:t>434 عميلًا نشطًا</a:t>
            </a:r>
            <a:r>
              <a:rPr lang="ar-EG" dirty="0"/>
              <a:t> في آخر 90 يومًا، بينما هناك </a:t>
            </a:r>
            <a:r>
              <a:rPr lang="ar-EG" b="1" dirty="0"/>
              <a:t>359 عميلًا غير نشط</a:t>
            </a:r>
            <a:r>
              <a:rPr lang="ar-EG" dirty="0"/>
              <a:t> يمكن إعادة استهدافهم.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61517-542E-036D-D47A-AEB161069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1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2ED44-66AE-6386-A920-22363E40F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92B7A-1647-A7FB-738A-B70416C77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126C1-C8D6-9B36-7D03-0C648A3DB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EG" dirty="0"/>
              <a:t>حللنا طرق الشحن ووجدنا أن </a:t>
            </a:r>
            <a:r>
              <a:rPr lang="en-US" b="1" dirty="0"/>
              <a:t>Standard Class</a:t>
            </a:r>
            <a:r>
              <a:rPr lang="en-US" dirty="0"/>
              <a:t> </a:t>
            </a:r>
            <a:r>
              <a:rPr lang="ar-EG" dirty="0"/>
              <a:t>هو الأكثر استخدامًا حيث يمثل </a:t>
            </a:r>
            <a:r>
              <a:rPr lang="ar-EG" b="1" dirty="0"/>
              <a:t>59%</a:t>
            </a:r>
            <a:r>
              <a:rPr lang="ar-EG" dirty="0"/>
              <a:t> من الطلبات بسبب تكلفته المنخفضة،</a:t>
            </a:r>
          </a:p>
          <a:p>
            <a:pPr algn="r" rtl="1"/>
            <a:r>
              <a:rPr lang="ar-EG" dirty="0"/>
              <a:t>بينما </a:t>
            </a:r>
            <a:r>
              <a:rPr lang="ar-EG" b="1" dirty="0"/>
              <a:t>الشحن في نفس اليوم</a:t>
            </a:r>
            <a:r>
              <a:rPr lang="ar-EG" dirty="0"/>
              <a:t> هو الأقل استخدامًا بسبب تكلفته العالية.</a:t>
            </a:r>
          </a:p>
          <a:p>
            <a:pPr algn="r" rtl="1"/>
            <a:endParaRPr lang="ar-EG" dirty="0"/>
          </a:p>
          <a:p>
            <a:pPr algn="r" rtl="1"/>
            <a:r>
              <a:rPr lang="ar-EG" dirty="0"/>
              <a:t>يسرى متوسط الشحن كما هو متوقع بنسبة كبيرة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BD52-6DD1-71AB-0665-002D7440D7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1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6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d378d575927e486d/&#1585;&#1608;&#1575;&#1583;%20&#1605;&#1589;&#1585;/Project/Superstore%20Sales%20Dataset.pbix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200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57502" y="1380891"/>
            <a:ext cx="69621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Superstore Sales Analysis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2989" y="2454141"/>
            <a:ext cx="13633409" cy="121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analysis of superstore sales data, providing actionable insights and strategic recommendations.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36518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390691" y="4308072"/>
            <a:ext cx="3816310" cy="1736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Ahmed Abdalsalam</a:t>
            </a: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Eslam Saif</a:t>
            </a: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Shimaa Saleh</a:t>
            </a: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Khloud Ashraf</a:t>
            </a:r>
            <a:endParaRPr lang="en-US" sz="1750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E4AE14-3BDD-DF4C-DBD1-87260C9FE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006" y="7674030"/>
            <a:ext cx="1830394" cy="555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8C6CB-51D2-F3C0-2CAD-C26BD9A2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12" r="9012"/>
          <a:stretch/>
        </p:blipFill>
        <p:spPr>
          <a:xfrm>
            <a:off x="7559693" y="3112121"/>
            <a:ext cx="7031746" cy="4898704"/>
          </a:xfrm>
          <a:prstGeom prst="rect">
            <a:avLst/>
          </a:prstGeom>
        </p:spPr>
      </p:pic>
      <p:pic>
        <p:nvPicPr>
          <p:cNvPr id="21" name="Picture 2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9C9DCD8-8B8C-C0E3-1401-02FE9EBA4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8084" y="173121"/>
            <a:ext cx="2423843" cy="1218730"/>
          </a:xfrm>
          <a:prstGeom prst="rect">
            <a:avLst/>
          </a:prstGeom>
        </p:spPr>
      </p:pic>
      <p:pic>
        <p:nvPicPr>
          <p:cNvPr id="22" name="Picture 21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A8B2DA99-AC94-6124-20FE-A7D47D7E1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08" y="173121"/>
            <a:ext cx="1325592" cy="1218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C8B34-1551-118D-FB04-3CF1109F6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C48DE9C-2368-2386-6D5D-351EAADE3641}"/>
              </a:ext>
            </a:extLst>
          </p:cNvPr>
          <p:cNvSpPr/>
          <p:nvPr/>
        </p:nvSpPr>
        <p:spPr>
          <a:xfrm>
            <a:off x="218811" y="35696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Product Insights</a:t>
            </a:r>
            <a:endParaRPr lang="en-US" sz="4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9230CF1-82AE-58AA-326F-297E6B24C3C7}"/>
              </a:ext>
            </a:extLst>
          </p:cNvPr>
          <p:cNvSpPr/>
          <p:nvPr/>
        </p:nvSpPr>
        <p:spPr>
          <a:xfrm>
            <a:off x="617740" y="1318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F3B7200-4FD3-CAA8-5161-5177D4E5A43A}"/>
              </a:ext>
            </a:extLst>
          </p:cNvPr>
          <p:cNvSpPr/>
          <p:nvPr/>
        </p:nvSpPr>
        <p:spPr>
          <a:xfrm>
            <a:off x="694297" y="135007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0D675C0-7EA3-DDBE-C8F3-0C42CF24B20A}"/>
              </a:ext>
            </a:extLst>
          </p:cNvPr>
          <p:cNvSpPr/>
          <p:nvPr/>
        </p:nvSpPr>
        <p:spPr>
          <a:xfrm>
            <a:off x="1354856" y="1318166"/>
            <a:ext cx="32988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Sales by Category</a:t>
            </a: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5B4E54F-804B-483D-0FEC-16CBDA84E44C}"/>
              </a:ext>
            </a:extLst>
          </p:cNvPr>
          <p:cNvSpPr/>
          <p:nvPr/>
        </p:nvSpPr>
        <p:spPr>
          <a:xfrm>
            <a:off x="617740" y="49330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CE0727AE-E870-380E-7B8D-54E8FD0FF236}"/>
              </a:ext>
            </a:extLst>
          </p:cNvPr>
          <p:cNvSpPr/>
          <p:nvPr/>
        </p:nvSpPr>
        <p:spPr>
          <a:xfrm>
            <a:off x="694297" y="496495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8E94C876-67E6-2D03-B421-87668C3D31FD}"/>
              </a:ext>
            </a:extLst>
          </p:cNvPr>
          <p:cNvSpPr/>
          <p:nvPr/>
        </p:nvSpPr>
        <p:spPr>
          <a:xfrm>
            <a:off x="1354856" y="4933043"/>
            <a:ext cx="390500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 Sales vs. Number of Items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F86D9D-781F-05A2-0345-FEA14C6C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0566" y="7750914"/>
            <a:ext cx="2457793" cy="390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9A8E5A-61BA-D7D3-70AB-941D933775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3278" y="2281344"/>
            <a:ext cx="3856582" cy="2353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DE67C-8FA2-C04C-2AEA-B08E5D36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62020" y="5336520"/>
            <a:ext cx="3384363" cy="2804974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9130F196-342D-5BF9-16B1-3EC14556B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236" y="5405786"/>
            <a:ext cx="8201376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$827K in sales, 1,519 orders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(High revenue, fewer orders)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Furniture: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$729K in sales, 1,727 orders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Office Supplies: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$705K in sales, 3,676 orders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(High order count but lower revenue per order)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Office Supplies has the highest order volume but lower revenue per sale, while Technology has fewer orders but higher revenue per unit.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593EC68-AE41-7B86-EF34-92B511FFF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3065" y="2325317"/>
            <a:ext cx="7109717" cy="128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$827K (37%)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Highest revenue contributor.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Furniture: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$729K (32%)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Office Supplies: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$705K (31%)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3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6342133"/>
                  </p:ext>
                </p:extLst>
              </p:nvPr>
            </p:nvGraphicFramePr>
            <p:xfrm>
              <a:off x="0" y="0"/>
              <a:ext cx="14630399" cy="82296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4630399" cy="82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14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B1C46B35-B90A-C086-7CCD-E12081A105E9}"/>
              </a:ext>
            </a:extLst>
          </p:cNvPr>
          <p:cNvSpPr/>
          <p:nvPr/>
        </p:nvSpPr>
        <p:spPr>
          <a:xfrm>
            <a:off x="617837" y="4663552"/>
            <a:ext cx="8115196" cy="3342807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0418" y="223241"/>
            <a:ext cx="8496728" cy="804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Conclusion &amp; Recommendations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7838" y="985088"/>
            <a:ext cx="8115196" cy="3342807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956304" y="99239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Key Findings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224" y="46860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Recommendations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2A6A4D7-1409-625C-9273-E31463216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1495185"/>
            <a:ext cx="793924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Sales reached $2.26M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strong growth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2017 (+31%) and 2018 (+20%)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after a decline in 2016.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 region led sales ($710K, 31.4%)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while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South had the lowest ($389K, 17.2%)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California was the top-performing state ($446K), followed by New York ($306K) and Texas ($169K).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 was the highest revenue category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especially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Phones ($328K) and Machines ($189K)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Q4 consistently had the highest sales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strong seasonal trends.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CDEE6-DFE5-31BF-8277-61615C5754C2}"/>
              </a:ext>
            </a:extLst>
          </p:cNvPr>
          <p:cNvSpPr txBox="1"/>
          <p:nvPr/>
        </p:nvSpPr>
        <p:spPr>
          <a:xfrm>
            <a:off x="793790" y="5058092"/>
            <a:ext cx="78579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✔ </a:t>
            </a:r>
            <a:r>
              <a:rPr lang="en-US" b="1" dirty="0"/>
              <a:t>Leverage Q4 Sales Peaks</a:t>
            </a:r>
            <a:r>
              <a:rPr lang="en-US" dirty="0"/>
              <a:t> – Plan targeted promotions and stock-up strategies before Q4 to maximize revenue.</a:t>
            </a:r>
            <a:br>
              <a:rPr lang="en-US" dirty="0"/>
            </a:br>
            <a:r>
              <a:rPr lang="en-US" dirty="0"/>
              <a:t>✔ </a:t>
            </a:r>
            <a:r>
              <a:rPr lang="en-US" b="1" dirty="0"/>
              <a:t>Boost Sales in Low-Performing Regions</a:t>
            </a:r>
            <a:r>
              <a:rPr lang="en-US" dirty="0"/>
              <a:t> – Implement regional marketing campaigns, discounts, and sales incentives in the </a:t>
            </a:r>
            <a:r>
              <a:rPr lang="en-US" b="1" dirty="0"/>
              <a:t>South and Central regions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✔ </a:t>
            </a:r>
            <a:r>
              <a:rPr lang="en-US" b="1" dirty="0"/>
              <a:t>Expand High-Performing Categories</a:t>
            </a:r>
            <a:r>
              <a:rPr lang="en-US" dirty="0"/>
              <a:t> – Increase focus on </a:t>
            </a:r>
            <a:r>
              <a:rPr lang="en-US" b="1" dirty="0"/>
              <a:t>Technology and Furniture</a:t>
            </a:r>
            <a:r>
              <a:rPr lang="en-US" dirty="0"/>
              <a:t>, especially </a:t>
            </a:r>
            <a:r>
              <a:rPr lang="en-US" b="1" dirty="0"/>
              <a:t>Phones, Chairs, and Tables</a:t>
            </a:r>
            <a:r>
              <a:rPr lang="en-US" dirty="0"/>
              <a:t>, which have strong demand.</a:t>
            </a:r>
            <a:br>
              <a:rPr lang="en-US" dirty="0"/>
            </a:br>
            <a:r>
              <a:rPr lang="en-US" dirty="0"/>
              <a:t>✔ </a:t>
            </a:r>
            <a:r>
              <a:rPr lang="en-US" b="1" dirty="0"/>
              <a:t>Optimize Performance in California</a:t>
            </a:r>
            <a:r>
              <a:rPr lang="en-US" dirty="0"/>
              <a:t> – Offer </a:t>
            </a:r>
            <a:r>
              <a:rPr lang="en-US" b="1" dirty="0"/>
              <a:t>exclusive deals and loyalty programs</a:t>
            </a:r>
            <a:r>
              <a:rPr lang="en-US" dirty="0"/>
              <a:t> in top states like </a:t>
            </a:r>
            <a:r>
              <a:rPr lang="en-US" b="1" dirty="0"/>
              <a:t>California and New York</a:t>
            </a:r>
            <a:r>
              <a:rPr lang="en-US" dirty="0"/>
              <a:t> to drive repeat sales.</a:t>
            </a:r>
            <a:br>
              <a:rPr lang="en-US" dirty="0"/>
            </a:br>
            <a:r>
              <a:rPr lang="en-US" dirty="0"/>
              <a:t>✔ </a:t>
            </a:r>
            <a:r>
              <a:rPr lang="en-US" b="1" dirty="0"/>
              <a:t>Monitor and Improve Sales Trends</a:t>
            </a:r>
            <a:r>
              <a:rPr lang="en-US" dirty="0"/>
              <a:t> – Identify causes of </a:t>
            </a:r>
            <a:r>
              <a:rPr lang="en-US" b="1" dirty="0"/>
              <a:t>2016’s decline</a:t>
            </a:r>
            <a:r>
              <a:rPr lang="en-US" dirty="0"/>
              <a:t> and apply insights to avoid future slowdowns.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C547C7-9484-B9FF-7E5A-FA96E1DE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Right 10">
            <a:hlinkClick r:id="rId3"/>
            <a:extLst>
              <a:ext uri="{FF2B5EF4-FFF2-40B4-BE49-F238E27FC236}">
                <a16:creationId xmlns:a16="http://schemas.microsoft.com/office/drawing/2014/main" id="{4839D036-7C61-6F23-D40B-247A54649831}"/>
              </a:ext>
            </a:extLst>
          </p:cNvPr>
          <p:cNvSpPr/>
          <p:nvPr/>
        </p:nvSpPr>
        <p:spPr>
          <a:xfrm>
            <a:off x="711200" y="2184400"/>
            <a:ext cx="8597900" cy="3238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Click to open Superstore Sales Analysis</a:t>
            </a:r>
          </a:p>
        </p:txBody>
      </p:sp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01C7CD01-5D7E-F356-25EB-32256EFE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488" y="2491315"/>
            <a:ext cx="4677758" cy="2624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CBAB66-04C3-C2E3-B1FB-E842F4DCD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1749" y="7716810"/>
            <a:ext cx="2038651" cy="512790"/>
          </a:xfrm>
          <a:prstGeom prst="rect">
            <a:avLst/>
          </a:prstGeom>
        </p:spPr>
      </p:pic>
      <p:pic>
        <p:nvPicPr>
          <p:cNvPr id="21" name="Picture 2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B7C4EA5-50B8-4085-6F86-02C2A4670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084" y="173121"/>
            <a:ext cx="2423843" cy="1218730"/>
          </a:xfrm>
          <a:prstGeom prst="rect">
            <a:avLst/>
          </a:prstGeom>
        </p:spPr>
      </p:pic>
      <p:pic>
        <p:nvPicPr>
          <p:cNvPr id="22" name="Picture 21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5D23C072-45E8-5000-637B-8DFD59606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08" y="173121"/>
            <a:ext cx="1325592" cy="1218730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56F59091-09D5-502D-C134-45A4A0DE4AF7}"/>
              </a:ext>
            </a:extLst>
          </p:cNvPr>
          <p:cNvSpPr/>
          <p:nvPr/>
        </p:nvSpPr>
        <p:spPr>
          <a:xfrm>
            <a:off x="1187490" y="47666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B3F3123-FEE9-713F-E219-06133757462B}"/>
              </a:ext>
            </a:extLst>
          </p:cNvPr>
          <p:cNvSpPr/>
          <p:nvPr/>
        </p:nvSpPr>
        <p:spPr>
          <a:xfrm>
            <a:off x="1784391" y="5422900"/>
            <a:ext cx="3816310" cy="1736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Ahmed Abdalsalam</a:t>
            </a: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Eslam Saif</a:t>
            </a: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Shimaa Saleh</a:t>
            </a: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Khloud Ashraf</a:t>
            </a:r>
            <a:endParaRPr lang="en-US" sz="17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b="33678"/>
          <a:stretch/>
        </p:blipFill>
        <p:spPr>
          <a:xfrm>
            <a:off x="0" y="-41007"/>
            <a:ext cx="14630400" cy="37445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487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Project Overview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93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Sales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6181249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sales trends and performance.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87930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Customers</a:t>
            </a:r>
          </a:p>
        </p:txBody>
      </p:sp>
      <p:sp>
        <p:nvSpPr>
          <p:cNvPr id="9" name="Text 4"/>
          <p:cNvSpPr/>
          <p:nvPr/>
        </p:nvSpPr>
        <p:spPr>
          <a:xfrm>
            <a:off x="4139446" y="618124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customer behavior and segmentation.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87930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Shipping</a:t>
            </a:r>
          </a:p>
        </p:txBody>
      </p:sp>
      <p:sp>
        <p:nvSpPr>
          <p:cNvPr id="12" name="Text 6"/>
          <p:cNvSpPr/>
          <p:nvPr/>
        </p:nvSpPr>
        <p:spPr>
          <a:xfrm>
            <a:off x="7485221" y="618124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shipping logistics and efficiency.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87930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15" name="Text 8"/>
          <p:cNvSpPr/>
          <p:nvPr/>
        </p:nvSpPr>
        <p:spPr>
          <a:xfrm>
            <a:off x="10830997" y="618124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product performance and profitability.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6828AF-A543-BC66-CE8F-E8CF63A65C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30566" y="7750914"/>
            <a:ext cx="2457793" cy="390580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DAA6A073-2221-171C-457F-DDE66974AF70}"/>
              </a:ext>
            </a:extLst>
          </p:cNvPr>
          <p:cNvSpPr/>
          <p:nvPr/>
        </p:nvSpPr>
        <p:spPr>
          <a:xfrm>
            <a:off x="644723" y="7687270"/>
            <a:ext cx="21355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Ahmed Abdalsalam</a:t>
            </a:r>
            <a:endParaRPr lang="en-US" sz="1750" b="1" dirty="0">
              <a:solidFill>
                <a:srgbClr val="FF0000"/>
              </a:solidFill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84E3ECF2-2068-9A70-7E76-F30F6D565B4B}"/>
              </a:ext>
            </a:extLst>
          </p:cNvPr>
          <p:cNvSpPr/>
          <p:nvPr/>
        </p:nvSpPr>
        <p:spPr>
          <a:xfrm>
            <a:off x="7485221" y="7687270"/>
            <a:ext cx="13255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Eslam Saif</a:t>
            </a:r>
            <a:endParaRPr lang="en-US" sz="1750" b="1" dirty="0">
              <a:solidFill>
                <a:srgbClr val="FF0000"/>
              </a:solidFill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383EA237-B023-0A16-0787-29F1FB680D36}"/>
              </a:ext>
            </a:extLst>
          </p:cNvPr>
          <p:cNvSpPr/>
          <p:nvPr/>
        </p:nvSpPr>
        <p:spPr>
          <a:xfrm>
            <a:off x="4139446" y="7687270"/>
            <a:ext cx="16929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Khloud Ashraf</a:t>
            </a:r>
            <a:endParaRPr lang="en-US" sz="1750" b="1" dirty="0">
              <a:solidFill>
                <a:srgbClr val="FF0000"/>
              </a:solidFill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461EC6DA-2790-753E-E6ED-F76AD157AC28}"/>
              </a:ext>
            </a:extLst>
          </p:cNvPr>
          <p:cNvSpPr/>
          <p:nvPr/>
        </p:nvSpPr>
        <p:spPr>
          <a:xfrm>
            <a:off x="10830997" y="7693352"/>
            <a:ext cx="17277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Shimaa Saleh</a:t>
            </a:r>
            <a:endParaRPr lang="en-US" sz="175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65924C-9EA3-2A00-8327-D960A0D4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8" y="1697235"/>
            <a:ext cx="4094821" cy="273329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2" name="Text 0"/>
          <p:cNvSpPr/>
          <p:nvPr/>
        </p:nvSpPr>
        <p:spPr>
          <a:xfrm>
            <a:off x="788670" y="619720"/>
            <a:ext cx="6671072" cy="73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Data Preview &amp; Cleaning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5837" y="4733949"/>
            <a:ext cx="6211253" cy="31448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7735" y="1922502"/>
            <a:ext cx="4607964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Minimal Cleaning &amp; Power Query</a:t>
            </a:r>
          </a:p>
          <a:p>
            <a:pPr marL="0" indent="0" algn="l">
              <a:lnSpc>
                <a:spcPts val="2900"/>
              </a:lnSpc>
              <a:buNone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7735" y="2517458"/>
            <a:ext cx="6841807" cy="5233456"/>
          </a:xfrm>
          <a:prstGeom prst="rect">
            <a:avLst/>
          </a:prstGeom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The Source file was in CSV Format.</a:t>
            </a:r>
            <a:endParaRPr lang="ar-EG" sz="1750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Data was well-structured, requiring only minor adjustments.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Checked for missing values, duplicates.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Ensured proper formatting and data types.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Creating table for Date to enhance reporting.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Optimizing calculations for better performance and insights using DAX for (SUMMARIZE, Filter, Sum,….. </a:t>
            </a:r>
            <a:r>
              <a:rPr lang="en-US" sz="1750" dirty="0" err="1">
                <a:latin typeface="Inter" panose="020B0604020202020204" charset="0"/>
                <a:ea typeface="Inter" panose="020B0604020202020204" charset="0"/>
              </a:rPr>
              <a:t>etc</a:t>
            </a: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)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Designed interactive dashboards for deeper insights.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Used various visualizations (bar charts, Map, etc.) to enhance data storytelling.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E2F28-D003-6A18-76D2-6AE748C26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566" y="7750914"/>
            <a:ext cx="2457793" cy="390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84C47B-9A10-9825-7179-07D105EF2F72}"/>
              </a:ext>
            </a:extLst>
          </p:cNvPr>
          <p:cNvSpPr txBox="1"/>
          <p:nvPr/>
        </p:nvSpPr>
        <p:spPr>
          <a:xfrm>
            <a:off x="116155" y="1393814"/>
            <a:ext cx="1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E8EA3"/>
                </a:solidFill>
              </a:rPr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B8C27-04B9-E024-6EC7-EB64096D7211}"/>
              </a:ext>
            </a:extLst>
          </p:cNvPr>
          <p:cNvSpPr txBox="1"/>
          <p:nvPr/>
        </p:nvSpPr>
        <p:spPr>
          <a:xfrm>
            <a:off x="915837" y="4430528"/>
            <a:ext cx="1165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E8EA3"/>
                </a:solidFill>
              </a:rPr>
              <a:t>After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2866DF7-6AEA-4EEA-A53C-500094E89C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52569" y="3062747"/>
            <a:ext cx="1619480" cy="1553260"/>
          </a:xfrm>
          <a:prstGeom prst="curvedConnector3">
            <a:avLst>
              <a:gd name="adj1" fmla="val 4523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4E2D2-48C9-A95F-7569-9D50813A3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7FC960F-D640-66E9-DB26-CCE7134D819E}"/>
              </a:ext>
            </a:extLst>
          </p:cNvPr>
          <p:cNvSpPr/>
          <p:nvPr/>
        </p:nvSpPr>
        <p:spPr>
          <a:xfrm>
            <a:off x="788670" y="619720"/>
            <a:ext cx="11219716" cy="73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Some of Da (Table, Columns, Measures)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2BC2EB-BEEB-AE1E-2002-30185E3E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0566" y="7750914"/>
            <a:ext cx="2457793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16228-9FDE-4A3B-FA08-94C15CC4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52" y="3880148"/>
            <a:ext cx="3874100" cy="3196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F43259-747A-8AE9-27E8-1AB7D9707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54" y="2548362"/>
            <a:ext cx="3283496" cy="8889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48433F-DF69-4CAA-11F1-8B0EA022F3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2753"/>
          <a:stretch/>
        </p:blipFill>
        <p:spPr>
          <a:xfrm>
            <a:off x="5112107" y="5424606"/>
            <a:ext cx="1596306" cy="15051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D056CD-06FA-C6CF-15D0-FE9399050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145300"/>
            <a:ext cx="3210373" cy="2038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10B8AF-3058-B8A3-0992-E1D2C5B1F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927" y="2438297"/>
            <a:ext cx="4655526" cy="15909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E11C07-9046-3934-FF6A-FCF198433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7237" y="3047330"/>
            <a:ext cx="4058216" cy="12384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46D557-9C74-DD29-0156-CF0285D03B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7690" y="3557660"/>
            <a:ext cx="2372056" cy="943107"/>
          </a:xfrm>
          <a:prstGeom prst="rect">
            <a:avLst/>
          </a:prstGeom>
        </p:spPr>
      </p:pic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390D3BD-189F-A359-6F33-E85837DEB45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708413" y="5607586"/>
            <a:ext cx="606787" cy="5696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4BDFB7E2-CAC8-35DB-0839-617CCA5813C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708413" y="5759986"/>
            <a:ext cx="759187" cy="417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0EBDAF60-1AD4-6B4C-E85F-887A39016619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708413" y="6164618"/>
            <a:ext cx="606787" cy="125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6B366DA7-0FB8-7B4E-4188-BF36043FC22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708413" y="6177186"/>
            <a:ext cx="606787" cy="2185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66681E6F-FD3A-F1D9-365F-C9267A0AEE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708413" y="6177186"/>
            <a:ext cx="584065" cy="6146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53318659-7431-9D8A-700F-3224AE54BA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0566" y="2078285"/>
            <a:ext cx="1962424" cy="18290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9BA0A4F-9071-F806-EA4F-018141487D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41231" y="3087613"/>
            <a:ext cx="2010056" cy="205768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C1471BF-CB00-C886-8ED0-4F048C12A6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60880" y="4492643"/>
            <a:ext cx="2133898" cy="184810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B4FE02-3795-284F-5B52-3E7BEE32BE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32360" y="5777320"/>
            <a:ext cx="1857634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1263"/>
            <a:ext cx="63668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Approach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15684"/>
            <a:ext cx="1134070" cy="1360884"/>
          </a:xfrm>
          <a:prstGeom prst="rect">
            <a:avLst/>
          </a:prstGeom>
          <a:noFill/>
          <a:ln/>
        </p:spPr>
      </p:pic>
      <p:sp>
        <p:nvSpPr>
          <p:cNvPr id="5" name="Text 1"/>
          <p:cNvSpPr/>
          <p:nvPr/>
        </p:nvSpPr>
        <p:spPr>
          <a:xfrm>
            <a:off x="2268022" y="28424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Main Dashboard</a:t>
            </a:r>
          </a:p>
        </p:txBody>
      </p:sp>
      <p:sp>
        <p:nvSpPr>
          <p:cNvPr id="6" name="Text 2"/>
          <p:cNvSpPr/>
          <p:nvPr/>
        </p:nvSpPr>
        <p:spPr>
          <a:xfrm>
            <a:off x="2268022" y="33506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overview of key metrics.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7656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2033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Specific Reports</a:t>
            </a:r>
          </a:p>
        </p:txBody>
      </p:sp>
      <p:sp>
        <p:nvSpPr>
          <p:cNvPr id="9" name="Text 4"/>
          <p:cNvSpPr/>
          <p:nvPr/>
        </p:nvSpPr>
        <p:spPr>
          <a:xfrm>
            <a:off x="2268022" y="471154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analysis for each key area.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3745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642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Four Key Areas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68022" y="607242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Sales, Customers, Shipping, and Product.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950BE9-815C-7A4D-195E-E20DCC58E5E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129487" y="2976616"/>
            <a:ext cx="1562196" cy="2577624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05239B9A-9A4D-3559-FD74-5ECC4086DB3B}"/>
              </a:ext>
            </a:extLst>
          </p:cNvPr>
          <p:cNvCxnSpPr>
            <a:cxnSpLocks/>
          </p:cNvCxnSpPr>
          <p:nvPr/>
        </p:nvCxnSpPr>
        <p:spPr>
          <a:xfrm flipV="1">
            <a:off x="6268598" y="3713560"/>
            <a:ext cx="4748269" cy="11402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7C77168-9715-A711-6385-9212AAFF24EB}"/>
              </a:ext>
            </a:extLst>
          </p:cNvPr>
          <p:cNvCxnSpPr>
            <a:cxnSpLocks/>
          </p:cNvCxnSpPr>
          <p:nvPr/>
        </p:nvCxnSpPr>
        <p:spPr>
          <a:xfrm flipV="1">
            <a:off x="6268598" y="4265428"/>
            <a:ext cx="4748269" cy="5883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2A41E41-919A-0D35-FDFD-F30F0E749A21}"/>
              </a:ext>
            </a:extLst>
          </p:cNvPr>
          <p:cNvCxnSpPr>
            <a:cxnSpLocks/>
          </p:cNvCxnSpPr>
          <p:nvPr/>
        </p:nvCxnSpPr>
        <p:spPr>
          <a:xfrm flipV="1">
            <a:off x="6268598" y="4788694"/>
            <a:ext cx="4748269" cy="650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FB856FA-EDE8-911D-F99C-B04ACAF246E5}"/>
              </a:ext>
            </a:extLst>
          </p:cNvPr>
          <p:cNvCxnSpPr>
            <a:cxnSpLocks/>
          </p:cNvCxnSpPr>
          <p:nvPr/>
        </p:nvCxnSpPr>
        <p:spPr>
          <a:xfrm>
            <a:off x="6268598" y="4853783"/>
            <a:ext cx="4748269" cy="48367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A4DF06F4-A2E2-675F-3B2D-EB4BC3B49889}"/>
              </a:ext>
            </a:extLst>
          </p:cNvPr>
          <p:cNvCxnSpPr>
            <a:cxnSpLocks/>
          </p:cNvCxnSpPr>
          <p:nvPr/>
        </p:nvCxnSpPr>
        <p:spPr>
          <a:xfrm flipV="1">
            <a:off x="6753340" y="3214568"/>
            <a:ext cx="4263527" cy="30204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Slide Zoom 49">
                <a:extLst>
                  <a:ext uri="{FF2B5EF4-FFF2-40B4-BE49-F238E27FC236}">
                    <a16:creationId xmlns:a16="http://schemas.microsoft.com/office/drawing/2014/main" id="{226182B2-CAFE-27F8-840F-900CEB3B7E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42655"/>
                  </p:ext>
                </p:extLst>
              </p:nvPr>
            </p:nvGraphicFramePr>
            <p:xfrm>
              <a:off x="1360825" y="7117090"/>
              <a:ext cx="1329828" cy="748028"/>
            </p:xfrm>
            <a:graphic>
              <a:graphicData uri="http://schemas.microsoft.com/office/powerpoint/2016/slidezoom">
                <pslz:sldZm>
                  <pslz:sldZmObj sldId="261" cId="0">
                    <pslz:zmPr id="{51520BC3-02D5-4F6D-9242-0A443680110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29828" cy="7480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Slide Zoom 49">
                <a:extLst>
                  <a:ext uri="{FF2B5EF4-FFF2-40B4-BE49-F238E27FC236}">
                    <a16:creationId xmlns:a16="http://schemas.microsoft.com/office/drawing/2014/main" id="{226182B2-CAFE-27F8-840F-900CEB3B7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0825" y="7117090"/>
                <a:ext cx="1329828" cy="7480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5" name="Slide Zoom 64">
                <a:extLst>
                  <a:ext uri="{FF2B5EF4-FFF2-40B4-BE49-F238E27FC236}">
                    <a16:creationId xmlns:a16="http://schemas.microsoft.com/office/drawing/2014/main" id="{D927CECC-ABFB-3254-12A5-897B3D49F7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5208468"/>
                  </p:ext>
                </p:extLst>
              </p:nvPr>
            </p:nvGraphicFramePr>
            <p:xfrm>
              <a:off x="2918494" y="7117091"/>
              <a:ext cx="1329828" cy="748028"/>
            </p:xfrm>
            <a:graphic>
              <a:graphicData uri="http://schemas.microsoft.com/office/powerpoint/2016/slidezoom">
                <pslz:sldZm>
                  <pslz:sldZmObj sldId="267" cId="3447004335">
                    <pslz:zmPr id="{A7C33FDD-E13B-46DB-AC5F-DA63D9F64FBA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29828" cy="7480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5" name="Slide Zoom 64">
                <a:extLst>
                  <a:ext uri="{FF2B5EF4-FFF2-40B4-BE49-F238E27FC236}">
                    <a16:creationId xmlns:a16="http://schemas.microsoft.com/office/drawing/2014/main" id="{D927CECC-ABFB-3254-12A5-897B3D49F7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8494" y="7117091"/>
                <a:ext cx="1329828" cy="7480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6" name="Slide Zoom 65">
                <a:extLst>
                  <a:ext uri="{FF2B5EF4-FFF2-40B4-BE49-F238E27FC236}">
                    <a16:creationId xmlns:a16="http://schemas.microsoft.com/office/drawing/2014/main" id="{2CE57FBC-466B-DCA6-8971-D6DD5E10D0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8574207"/>
                  </p:ext>
                </p:extLst>
              </p:nvPr>
            </p:nvGraphicFramePr>
            <p:xfrm>
              <a:off x="4457473" y="7118325"/>
              <a:ext cx="1329828" cy="748028"/>
            </p:xfrm>
            <a:graphic>
              <a:graphicData uri="http://schemas.microsoft.com/office/powerpoint/2016/slidezoom">
                <pslz:sldZm>
                  <pslz:sldZmObj sldId="265" cId="2616878738">
                    <pslz:zmPr id="{921593F6-5772-4747-A3D0-147BD4FE84B1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29828" cy="7480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6" name="Slide Zoom 65">
                <a:extLst>
                  <a:ext uri="{FF2B5EF4-FFF2-40B4-BE49-F238E27FC236}">
                    <a16:creationId xmlns:a16="http://schemas.microsoft.com/office/drawing/2014/main" id="{2CE57FBC-466B-DCA6-8971-D6DD5E10D0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57473" y="7118325"/>
                <a:ext cx="1329828" cy="7480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7" name="Slide Zoom 66">
                <a:extLst>
                  <a:ext uri="{FF2B5EF4-FFF2-40B4-BE49-F238E27FC236}">
                    <a16:creationId xmlns:a16="http://schemas.microsoft.com/office/drawing/2014/main" id="{A6EE6BCA-CECA-D7A6-4A02-2F65CEE988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4845729"/>
                  </p:ext>
                </p:extLst>
              </p:nvPr>
            </p:nvGraphicFramePr>
            <p:xfrm>
              <a:off x="5996452" y="7118325"/>
              <a:ext cx="1329828" cy="748028"/>
            </p:xfrm>
            <a:graphic>
              <a:graphicData uri="http://schemas.microsoft.com/office/powerpoint/2016/slidezoom">
                <pslz:sldZm>
                  <pslz:sldZmObj sldId="264" cId="4093312074">
                    <pslz:zmPr id="{4EA53291-5C9E-4741-B90D-95F56588D1F4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29828" cy="7480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7" name="Slide Zoom 66">
                <a:extLst>
                  <a:ext uri="{FF2B5EF4-FFF2-40B4-BE49-F238E27FC236}">
                    <a16:creationId xmlns:a16="http://schemas.microsoft.com/office/drawing/2014/main" id="{A6EE6BCA-CECA-D7A6-4A02-2F65CEE98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96452" y="7118325"/>
                <a:ext cx="1329828" cy="7480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7C9AF016-7277-DE0E-8D6F-B737EA104FCD}"/>
              </a:ext>
            </a:extLst>
          </p:cNvPr>
          <p:cNvCxnSpPr>
            <a:endCxn id="50" idx="0"/>
          </p:cNvCxnSpPr>
          <p:nvPr/>
        </p:nvCxnSpPr>
        <p:spPr>
          <a:xfrm rot="5400000">
            <a:off x="1933421" y="6527647"/>
            <a:ext cx="681761" cy="4971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047C12EA-0264-83B0-764C-6123283B1A1E}"/>
              </a:ext>
            </a:extLst>
          </p:cNvPr>
          <p:cNvCxnSpPr>
            <a:cxnSpLocks/>
            <a:endCxn id="65" idx="0"/>
          </p:cNvCxnSpPr>
          <p:nvPr/>
        </p:nvCxnSpPr>
        <p:spPr>
          <a:xfrm rot="16200000" flipH="1">
            <a:off x="3204808" y="6738491"/>
            <a:ext cx="681760" cy="754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2635C176-15F4-5050-5CA0-176E9C286CE3}"/>
              </a:ext>
            </a:extLst>
          </p:cNvPr>
          <p:cNvCxnSpPr>
            <a:cxnSpLocks/>
            <a:endCxn id="66" idx="0"/>
          </p:cNvCxnSpPr>
          <p:nvPr/>
        </p:nvCxnSpPr>
        <p:spPr>
          <a:xfrm rot="16200000" flipH="1">
            <a:off x="4556695" y="6552633"/>
            <a:ext cx="682992" cy="44839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CDF59BD9-F493-8360-54E3-C25B42E5AC8E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6022208" y="6479167"/>
            <a:ext cx="682994" cy="5953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7ABA8B6-2867-0EC3-D1CA-E974F35FBA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8729198"/>
                  </p:ext>
                </p:extLst>
              </p:nvPr>
            </p:nvGraphicFramePr>
            <p:xfrm>
              <a:off x="1104900" y="1295400"/>
              <a:ext cx="5283200" cy="2971800"/>
            </p:xfrm>
            <a:graphic>
              <a:graphicData uri="http://schemas.microsoft.com/office/powerpoint/2016/slidezoom">
                <pslz:sldZm>
                  <pslz:sldZmObj sldId="261" cId="0">
                    <pslz:zmPr id="{51520BC3-02D5-4F6D-9242-0A443680110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3200" cy="2971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37ABA8B6-2867-0EC3-D1CA-E974F35FBA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4900" y="1295400"/>
                <a:ext cx="5283200" cy="2971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1E65E9E-74F9-7D06-C2CE-4AEC3A760F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9878601"/>
                  </p:ext>
                </p:extLst>
              </p:nvPr>
            </p:nvGraphicFramePr>
            <p:xfrm>
              <a:off x="7696200" y="1295400"/>
              <a:ext cx="5283200" cy="2971800"/>
            </p:xfrm>
            <a:graphic>
              <a:graphicData uri="http://schemas.microsoft.com/office/powerpoint/2016/slidezoom">
                <pslz:sldZm>
                  <pslz:sldZmObj sldId="267" cId="3447004335">
                    <pslz:zmPr id="{A7C33FDD-E13B-46DB-AC5F-DA63D9F64FB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3200" cy="2971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B1E65E9E-74F9-7D06-C2CE-4AEC3A760F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96200" y="1295400"/>
                <a:ext cx="5283200" cy="2971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D34E861A-99B6-A4A9-42DC-DC136F3BCA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5012831"/>
                  </p:ext>
                </p:extLst>
              </p:nvPr>
            </p:nvGraphicFramePr>
            <p:xfrm>
              <a:off x="1104900" y="4648200"/>
              <a:ext cx="5283200" cy="2971800"/>
            </p:xfrm>
            <a:graphic>
              <a:graphicData uri="http://schemas.microsoft.com/office/powerpoint/2016/slidezoom">
                <pslz:sldZm>
                  <pslz:sldZmObj sldId="265" cId="2616878738">
                    <pslz:zmPr id="{921593F6-5772-4747-A3D0-147BD4FE84B1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3200" cy="2971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D34E861A-99B6-A4A9-42DC-DC136F3BCA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4900" y="4648200"/>
                <a:ext cx="5283200" cy="2971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8699CA38-D855-5B9C-0775-E3C63F0294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9286843"/>
                  </p:ext>
                </p:extLst>
              </p:nvPr>
            </p:nvGraphicFramePr>
            <p:xfrm>
              <a:off x="7696200" y="4648200"/>
              <a:ext cx="5283200" cy="2971800"/>
            </p:xfrm>
            <a:graphic>
              <a:graphicData uri="http://schemas.microsoft.com/office/powerpoint/2016/slidezoom">
                <pslz:sldZm>
                  <pslz:sldZmObj sldId="264" cId="4093312074">
                    <pslz:zmPr id="{4EA53291-5C9E-4741-B90D-95F56588D1F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3200" cy="2971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8699CA38-D855-5B9C-0775-E3C63F0294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6200" y="4648200"/>
                <a:ext cx="5283200" cy="2971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8811" y="35696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Sales Insights</a:t>
            </a:r>
          </a:p>
        </p:txBody>
      </p:sp>
      <p:sp>
        <p:nvSpPr>
          <p:cNvPr id="4" name="Shape 1"/>
          <p:cNvSpPr/>
          <p:nvPr/>
        </p:nvSpPr>
        <p:spPr>
          <a:xfrm>
            <a:off x="617740" y="1318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4297" y="135007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 3"/>
          <p:cNvSpPr/>
          <p:nvPr/>
        </p:nvSpPr>
        <p:spPr>
          <a:xfrm>
            <a:off x="1354856" y="1318166"/>
            <a:ext cx="43045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0"/>
            <a:r>
              <a:rPr lang="en-US" sz="2400" b="1" i="0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Total Sales and Growth Trends</a:t>
            </a:r>
          </a:p>
        </p:txBody>
      </p:sp>
      <p:sp>
        <p:nvSpPr>
          <p:cNvPr id="7" name="Text 4"/>
          <p:cNvSpPr/>
          <p:nvPr/>
        </p:nvSpPr>
        <p:spPr>
          <a:xfrm>
            <a:off x="1354856" y="182632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bottlenecks and optimized delivery routes.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17740" y="3898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94297" y="3930841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Text 7"/>
          <p:cNvSpPr/>
          <p:nvPr/>
        </p:nvSpPr>
        <p:spPr>
          <a:xfrm>
            <a:off x="1354856" y="38989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0"/>
            <a:r>
              <a:rPr lang="en-US" sz="2400" b="1" i="0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Sales Timeline</a:t>
            </a:r>
          </a:p>
        </p:txBody>
      </p:sp>
      <p:sp>
        <p:nvSpPr>
          <p:cNvPr id="11" name="Text 8"/>
          <p:cNvSpPr/>
          <p:nvPr/>
        </p:nvSpPr>
        <p:spPr>
          <a:xfrm>
            <a:off x="1354856" y="4407091"/>
            <a:ext cx="7579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show a cyclical pattern, with significant peaks in Q4 of each year.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39B841-DEE1-AC13-D45A-37EDFC88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0566" y="7750914"/>
            <a:ext cx="2457793" cy="390580"/>
          </a:xfrm>
          <a:prstGeom prst="rect">
            <a:avLst/>
          </a:prstGeom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E14C0E40-6B1A-4518-8B9C-66CD4C302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404431"/>
            <a:ext cx="69321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rtl="0">
              <a:buSzPts val="1400"/>
              <a:buFont typeface="Arial" panose="020B0604020202020204" pitchFamily="34" charset="0"/>
              <a:buChar char="•"/>
            </a:pPr>
            <a:r>
              <a:rPr lang="en-US" sz="1800" b="1" i="0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Total Sales:</a:t>
            </a:r>
            <a:r>
              <a:rPr lang="en-US" sz="1800" b="0" i="0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$2.26M - </a:t>
            </a:r>
            <a:r>
              <a:rPr lang="en-US" sz="1800" b="0" i="0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drop in 2016, followed by significant growth in 2017 and 2018.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7F5A37B0-4445-4CA7-BFF7-915C44610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585361"/>
            <a:ext cx="73275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rtl="0">
              <a:buSzPts val="1400"/>
              <a:buFont typeface="Arial" panose="020B0604020202020204" pitchFamily="34" charset="0"/>
              <a:buChar char="•"/>
            </a:pPr>
            <a:r>
              <a:rPr lang="en-US" sz="1800" b="1" i="0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Observation:</a:t>
            </a:r>
            <a:r>
              <a:rPr lang="en-US" sz="1800" b="0" i="0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Q4 tends to see the highest sales, suggesting strong seasonal trends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040F9A-649F-4E85-6C2D-B8C4D3FA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1485" y="2303286"/>
            <a:ext cx="5411894" cy="953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3B6D22-447E-7266-ED84-5DCA1DFACB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28042" y="4914289"/>
            <a:ext cx="5677025" cy="202750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CF2956F-59C0-6F20-B730-D983FFFB86B5}"/>
              </a:ext>
            </a:extLst>
          </p:cNvPr>
          <p:cNvSpPr/>
          <p:nvPr/>
        </p:nvSpPr>
        <p:spPr>
          <a:xfrm>
            <a:off x="2478795" y="5728771"/>
            <a:ext cx="330506" cy="397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C1A857-3C10-341F-C71A-1E79D5F4E530}"/>
              </a:ext>
            </a:extLst>
          </p:cNvPr>
          <p:cNvSpPr/>
          <p:nvPr/>
        </p:nvSpPr>
        <p:spPr>
          <a:xfrm>
            <a:off x="3829548" y="5692656"/>
            <a:ext cx="330506" cy="397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4A010F-EF2B-32E7-E6A2-AE7EFFA61184}"/>
              </a:ext>
            </a:extLst>
          </p:cNvPr>
          <p:cNvSpPr/>
          <p:nvPr/>
        </p:nvSpPr>
        <p:spPr>
          <a:xfrm>
            <a:off x="5152054" y="5413281"/>
            <a:ext cx="330506" cy="397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3A2F08-FFA3-972B-E3AB-90DE104E4092}"/>
              </a:ext>
            </a:extLst>
          </p:cNvPr>
          <p:cNvSpPr/>
          <p:nvPr/>
        </p:nvSpPr>
        <p:spPr>
          <a:xfrm>
            <a:off x="6500646" y="5187809"/>
            <a:ext cx="330506" cy="397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/>
      <p:bldP spid="27" grpId="0"/>
      <p:bldP spid="12" grpId="0" animBg="1"/>
      <p:bldP spid="14" grpId="0" animBg="1"/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17AD5-B443-7C0C-01D0-B2014B92E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3AC3AE3-7FE6-6E87-4ED2-B1D0D757F815}"/>
              </a:ext>
            </a:extLst>
          </p:cNvPr>
          <p:cNvSpPr/>
          <p:nvPr/>
        </p:nvSpPr>
        <p:spPr>
          <a:xfrm>
            <a:off x="218811" y="35696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Customer Insights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5AFAB85-7ED7-F2E3-453B-3519D62BCCFF}"/>
              </a:ext>
            </a:extLst>
          </p:cNvPr>
          <p:cNvSpPr/>
          <p:nvPr/>
        </p:nvSpPr>
        <p:spPr>
          <a:xfrm>
            <a:off x="617740" y="1318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76F7935-8BF0-B3D9-FA77-0396C0701034}"/>
              </a:ext>
            </a:extLst>
          </p:cNvPr>
          <p:cNvSpPr/>
          <p:nvPr/>
        </p:nvSpPr>
        <p:spPr>
          <a:xfrm>
            <a:off x="694297" y="135007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08D5899-3465-916A-97A3-D46D84934100}"/>
              </a:ext>
            </a:extLst>
          </p:cNvPr>
          <p:cNvSpPr/>
          <p:nvPr/>
        </p:nvSpPr>
        <p:spPr>
          <a:xfrm>
            <a:off x="1354856" y="1318166"/>
            <a:ext cx="32988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Customer Segmentation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72D693E-D680-068E-1579-B25782051EF5}"/>
              </a:ext>
            </a:extLst>
          </p:cNvPr>
          <p:cNvSpPr/>
          <p:nvPr/>
        </p:nvSpPr>
        <p:spPr>
          <a:xfrm>
            <a:off x="1354856" y="182632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bottlenecks and optimized delivery routes.</a:t>
            </a:r>
            <a:endParaRPr lang="en-US" sz="17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01FDD316-0D38-1D72-B27B-A803038C3CBC}"/>
              </a:ext>
            </a:extLst>
          </p:cNvPr>
          <p:cNvSpPr/>
          <p:nvPr/>
        </p:nvSpPr>
        <p:spPr>
          <a:xfrm>
            <a:off x="61774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8C75F43-8E2B-66F3-7EFD-2AC52C817F7C}"/>
              </a:ext>
            </a:extLst>
          </p:cNvPr>
          <p:cNvSpPr/>
          <p:nvPr/>
        </p:nvSpPr>
        <p:spPr>
          <a:xfrm>
            <a:off x="694297" y="505741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6A9B0FD-2C07-9056-04B5-51940CC4B6CA}"/>
              </a:ext>
            </a:extLst>
          </p:cNvPr>
          <p:cNvSpPr/>
          <p:nvPr/>
        </p:nvSpPr>
        <p:spPr>
          <a:xfrm>
            <a:off x="1354856" y="5025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Customer Retention</a:t>
            </a: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A45CD6E-C5B0-6853-A016-A9CD395FAD81}"/>
              </a:ext>
            </a:extLst>
          </p:cNvPr>
          <p:cNvSpPr/>
          <p:nvPr/>
        </p:nvSpPr>
        <p:spPr>
          <a:xfrm>
            <a:off x="1354856" y="55336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Strategies to improve customer retention rates.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7E9283-683D-ACE3-909A-C139031FB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0566" y="7750914"/>
            <a:ext cx="2457793" cy="390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4DF4F9-8C53-5F46-63A9-6FB71ADC4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56" y="2281345"/>
            <a:ext cx="3953427" cy="2353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8768EA-2FD4-FCBB-6319-891FA0A4B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856" y="5928714"/>
            <a:ext cx="2976104" cy="2212780"/>
          </a:xfrm>
          <a:prstGeom prst="rect">
            <a:avLst/>
          </a:prstGeom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957A117D-D774-765E-3A8D-38D486EA2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386" y="2700519"/>
            <a:ext cx="6894786" cy="128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Consumer segment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contributed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50.76% ($1.15M)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total sales.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Corporate segment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accounted for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30.44% ($688K)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Office segment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contributed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18.79% ($424K)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F0239B98-70A7-FA6B-EE95-D6B8E44EF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386" y="6183590"/>
            <a:ext cx="8650013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Total: 793 customers</a:t>
            </a:r>
            <a:r>
              <a:rPr kumimoji="0" lang="ar-EG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last 90 days.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Active customers: 434 (54.73%)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Inactive customers: 359 (45.27%)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Potential for re-engagement strategies. </a:t>
            </a:r>
          </a:p>
        </p:txBody>
      </p:sp>
    </p:spTree>
    <p:extLst>
      <p:ext uri="{BB962C8B-B14F-4D97-AF65-F5344CB8AC3E}">
        <p14:creationId xmlns:p14="http://schemas.microsoft.com/office/powerpoint/2010/main" val="34470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58F09-9871-31BF-A002-57DAB5DE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4912254-2B91-7466-1991-5BBDA0E6C9D7}"/>
              </a:ext>
            </a:extLst>
          </p:cNvPr>
          <p:cNvSpPr/>
          <p:nvPr/>
        </p:nvSpPr>
        <p:spPr>
          <a:xfrm>
            <a:off x="218811" y="35696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Shipping Insights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2B169416-6A01-CF71-0763-A29B020E964F}"/>
              </a:ext>
            </a:extLst>
          </p:cNvPr>
          <p:cNvSpPr/>
          <p:nvPr/>
        </p:nvSpPr>
        <p:spPr>
          <a:xfrm>
            <a:off x="617740" y="1318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9C99418-C735-8C38-45A3-24FAEB1F10C8}"/>
              </a:ext>
            </a:extLst>
          </p:cNvPr>
          <p:cNvSpPr/>
          <p:nvPr/>
        </p:nvSpPr>
        <p:spPr>
          <a:xfrm>
            <a:off x="694297" y="135007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B0D3E56-277A-7839-E898-94040BDFC3F8}"/>
              </a:ext>
            </a:extLst>
          </p:cNvPr>
          <p:cNvSpPr/>
          <p:nvPr/>
        </p:nvSpPr>
        <p:spPr>
          <a:xfrm>
            <a:off x="1354856" y="1318166"/>
            <a:ext cx="32988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Orders by Shipping Mode: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B4C6C8F-C8D8-BA57-C30E-F5A1F3D8F393}"/>
              </a:ext>
            </a:extLst>
          </p:cNvPr>
          <p:cNvSpPr/>
          <p:nvPr/>
        </p:nvSpPr>
        <p:spPr>
          <a:xfrm>
            <a:off x="1354856" y="182632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key customer segments based on purchase behavior.</a:t>
            </a:r>
            <a:endParaRPr lang="en-US" sz="17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D39941B9-5F46-1626-43D9-C1C51923C6EF}"/>
              </a:ext>
            </a:extLst>
          </p:cNvPr>
          <p:cNvSpPr/>
          <p:nvPr/>
        </p:nvSpPr>
        <p:spPr>
          <a:xfrm>
            <a:off x="61774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BD84966-4E73-1ED6-3271-DADE45B75B95}"/>
              </a:ext>
            </a:extLst>
          </p:cNvPr>
          <p:cNvSpPr/>
          <p:nvPr/>
        </p:nvSpPr>
        <p:spPr>
          <a:xfrm>
            <a:off x="694297" y="505741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9D92763-900B-3F80-C370-94478D1D32C3}"/>
              </a:ext>
            </a:extLst>
          </p:cNvPr>
          <p:cNvSpPr/>
          <p:nvPr/>
        </p:nvSpPr>
        <p:spPr>
          <a:xfrm>
            <a:off x="1354856" y="5025509"/>
            <a:ext cx="395342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Delivery Time Trends (in Days)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D6EF2A-4B35-C084-28BE-919D18C68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0566" y="7750914"/>
            <a:ext cx="2457793" cy="390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2D39F1-1C28-76DB-989B-755517D3B8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0585" y="2322431"/>
            <a:ext cx="3953427" cy="23420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31F85C-4CF2-489D-7DFB-8D1626531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310" y="2507469"/>
            <a:ext cx="8201376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 Class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$1.34M (59%)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Most used, likely due to cost-effectiveness.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Second Class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$450K (20%)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Class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$346K (15%)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 Day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$125K (6%)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Least used, possibly due to higher costs.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8288F05-7F0E-967F-A021-2158AEFC3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189" y="6012221"/>
            <a:ext cx="5834894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 Class: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4.94 → 5.03 days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(Slight increase)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Class: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2.25 → </a:t>
            </a:r>
            <a:r>
              <a:rPr lang="en-US" altLang="en-US" b="1" dirty="0">
                <a:latin typeface="Arial" panose="020B0604020202020204" pitchFamily="34" charset="0"/>
              </a:rPr>
              <a:t>2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.16 days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(Stable)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Second Class: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3.15 → 3.27 days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(Slight increase)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 Day: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0.02 → 0.07 days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(Very quick delivery)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A45B34-A098-1397-5463-2C4BA5B5D7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28042" y="5616742"/>
            <a:ext cx="5045852" cy="23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084746ba-244e-4af8-9fe3-7f84a7112475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000000&quot;"/>
    <we:property name="bookmark" value="&quot;H4sIAAAAAAAAA+0ca08bSfKvoJFO+8V36vcj3zaQXFba7GVDlNNphU7V3dUwu8b2jsdJ2Ij/fjUzNiFgM2ayB4blA2B391TXu6qra/hcpHI+G8PZT3CKxbPi+XT62ylUv+1xXYyKSTfoI3rtQwAIGIShHxZodjqry+lkXjz7XNRQHWP9vpwvYNxAosFfjkYFjMdv4Lj5lmE8x1Exw2o+ncC4/AO7xTRVVws8HxX4aTaeVtCAPKyhxgbsB1pO3wkF/o8WIYh1+QEPMdbdsA6YVHDAkwMmkDEugZbNuwUtamuXNLDb/fenkxrKCe3TrkVG5CnJGQquhRWMdqXxeTk5Hi8x/vLsu7NZw50aP9Vh+qlhSPiVNm4gnZ8TRTpwKz2XMpmcOHcqEtv6oJWnxLA1sGIU1nvMJvIkNXMJ+HDMvOXaGeKFsxFEiiFrMxxaMsHKECJYLphinFuPw6GpoLlwHKw0nnnllDT9XNssA2tCNg5kdNxkx5iwrnk6l+N6KfRw9uLTrCKFJTXuoH2fPsAkYiparaxw3inh5+I1wnxRtcS9+GricLqoIr7F3E5N6rI+IziHi0bf62mFe4cwxvneAdQwx7poMHtTTWm2Xfc30jPTDp5MP+5XSNqfimfsfHSvGNmdw8jtHEZ6DUZHNHKjsp4uxnX5lp6BKn2tsfSlSlg9P2u18aCsVo5OjK6g/n+miYhoDNuBN8Foy7gCBJDS9rsJaFF+vqhrQuiaPTIjkvTBQEItwForXb8f2wxytApfzTOn09SsPilTwknRbse5x2iFS9xqG5A7imO95v9uOvuJtunWNEver8IQieFlNT1tFy8D5nwRfl9gdVZcldDhaoI+/7z6cCOkBkSvwEZFxxTSs1FxiGPiRAtkfzpenE569KH70u51RfBdyKWxJTK5xHEqmj3+tV4j+TCN3IzBf99Naxh31LYaOGoEUTzTrSA7okVj7sPZ9e8TbBBsuTVJZb1E8IcrbJv/iQxtyYAwxhseXSnK+XlreFfd11aI3NrSV/jtjj+9ogC3dqsBqv0TqOotXepABf5WshqF6LJYWvPrpTx1nwg9nlZn2yvfYJkfdb5RayUtCxEpcxM8gQh651KjVzB/2fnhARoRrwXYBgiAQ+N4ZEl5tCw6y9jQtFxRLIOMAaOOjEWFMcReWPMTmK1L8WX2TlO8gsQAkDPKWXvlsdSaMtI+d+M49pvlA4QxplPWWvu8L2tYEtIZQ1RSypycYFFbKU0Usv/kt0GQIUtQXCZtRLR07jOBw1BYdBY1LpFCeKOCiTnm4IfCEkEK7kNmWiaejeCKiaGwOFPKOBV4ZskpEDp5NRSW8VaDSs461I6L4DMfeH7sSweN0xqYpKwwRw9gyOT6s881pt+3Tw4xoxVRmkTeJgbp9TfUEUjmnA7YkBIkwYLOzOfh0AxHVJBIywEEiOgl63dZG9wfBBBcE1JJ5CTodA1gB7s/kbPg4IIVSfNoIKrBVoPRBaVkUDp7a4NkegtYG2hENKBTtoheOjpLaKnS4HCRSNFdspyiBTrLDWQ5lEZvAHM20rosDPOMe90PawNeIdqsshXBgSYLEYmlfg3bgJfzxG8b6GAXeDAUW6PoPzRuwCtL4U0kEp1uzoskyi2qXpv4FRtz9CnzlIy1EW3s91ib8AokR59t4AqRPCnZ0WB+BYXBMIPCWK0iBmk6nXgK+3cQ9rlLpFKkqZySuKBJJ0K/IG+ucNigKS6yRFFfk6vNkkQ6VDcyM45Fiv1R6Zg1l1wPjv4meI8p0y+tEjOMInd/KeShnQGvZ/z3XlK7dv5rK2vKJGkoovAoeY4xQWTDhfGqxAqqeHL2I37A8XUCLuavT60QfQ9V2d29LMsS2zHhYFVEWBZlLsAUX/HgYtklTNrBvS8DzfQS/+I/COsOfA+3NrHRC25bnHisIt6uHPJYqe+CEOUS4KWREpFbZ1h2aHfOM7eTG2487s8uV1jt1u3ZCqvdukFbYbXuFu0h31ld1sxldPXGBsEo9/JZ5BiCtIOLOUkEpnxMzotAZ2UujYo7mJ4fnpSzvddNJWKAcOfjMmL1Fe3FKVbHragSbdjSNut2K7Gbb6sen1vimr8/lsSODvZ7GC8asN8d0BNp+nHy3epqY1Pa3z5xi2uXb2JP53QxeSGzD0mxBMIZ+rSL1dZN1zRPMr1ym5FzkI6htlJH571zwvRn1PdwjF6lNU8ivZk7R8sil5EJFXlfVGCZNs7h8NTodkhf5HSXENxwMHnEoruBC52ILCrpnc/WGI9WK6NdvkPD6y7XryDY8WeAnGCpOvX0mBbNP5Z1PNkgtWOcdOK4JrgvjSPbtZDUlzsZOnruqm3hmgWuOEfbXqjML+t172XT0tko3tFRp3rLX6NCGI02gHNgHSiLlrzxw/LFo/sM+Yvw961Qe2hFkLpCPIXZVoXgf1bTxewuI01s6vhageMuAOX8Qaqwgzr7DW073x8fV3gMK/fx4g6wbXvH9n44aMdfLiark+FDwX9/QYtO/zwSdtQwX8Ps+dnh74tyPC6vd1juYv1cW+ZEMLzpOHdMBSmg/9Lsqa9zi77OgWJ96ut86uvcjb7Oe/NLu9DX2deYZAWXInHmndWheR8miMEXyj5yjVHywEFbbkxkDnYwY3qLxw2cx2QRs/JWl4l/QYu4EPqquxMcOJmDF0KozIOH/nfKNqi9DDKBNMYIL4JQQmn9DW3Tj/Vmc9iB+tFx4+cFmena5vW/KENeTyf1yTBn/Oh4cQCPq75zuckFFvW0O8W8v7Rk+Rb4LfsAH53gVz7yEZL2xeEta8FXXrNv63qtiBVXwnvKGrnU2iEwxdojfDl/1SWsK22JJ+U4VdjSkkIUMWWajzo7nbxAXPNQ96qpVclqZDKzhCl4maP+eu3yPw9YyZSXFgUaBdKDliauA0ogJYtofQgolFOcMLBq/crQvLGBXiTLnELLmO+6xi8Tw4xHr4l8yCBRoxZhHQdWnePReCmjidZYZ5QQbv3a8/XXFdNFPZ9BxDcwwTV3FuRgYJIwLT9vunBqN7m4azo//x8RGPY7P0IAAA==&quot;"/>
    <we:property name="creatorSessionId" value="&quot;a9880da2-822a-44b3-be6b-6a58efc796bc&quot;"/>
    <we:property name="creatorTenantId" value="&quot;47f8d76e-10cc-42c2-80e2-f07283d64aa4&quot;"/>
    <we:property name="creatorUserId" value="&quot;10032000567B3E27&quot;"/>
    <we:property name="datasetId" value="&quot;aaf23423-604b-427e-a488-612e05f513f0&quot;"/>
    <we:property name="embedUrl" value="&quot;/reportEmbed?reportId=4d82d6b9-b669-4f5e-9faf-3fcc7012190b&amp;groupId=c3c42949-a2e9-42a5-ab52-43b86f6ffa58&amp;w=2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+1c628bNxL/VwIBh3zxHfh+5Fue16JNH3GRw+EQFENyaG+71qqrVRpf4P/9hruS4ziS17dxEsV1PthrkhrO88eZWSpvZ6laLmo4/QFOcPZg9qhpfj+B9vd7XM8OZvP14I8/fvf84Yvvfv3h4fOnNNwsuqqZL2cP3s46aI+we1ktV1AXEjT4n1cHM6jrn+Co/JWhXuLBbIHtsplDXf0Xh8U01bUrPDuY4ZtF3bRQSB520GEh+5qW09+0N/9HzwnErnqNhxi7YVgHTCo44MkBE8gYl0DLlsOCnrWtSwrtfv/HzbyDak77lDEZZAJpjBFeBKGE0lqX8VzV3XpJOH36ZtGSeCT06aKo5WF6DfOIadbL0OJyYPnt7JsKW2jj8en3+BrrMvJ0+/yHUz+1DamqO30JbTWopFm1ET9cOIy/wNxPzbuqI2qzJ0V/Z6TUtTnPyRCPG9IXl13gpB+8926gTK/5n/0boe0Hjps/H7dIC9PsATs7OFfFYxo6atoqQn37tfHzClryijuFbBTynGLp+Ep1/HVC5QmcTtPEc4Tlqr02+4erAqld0+K9Q6hxeY94giV2/eYX+P/1l6aDelizhbFXNLKs5kf1GpbfAeQvA781YeTjY3L4AsKrrjnEmjD25YUla4Rvwm80UaDybAPXxMZvFwB5HROnPYbeOsNvMPIWivYO8F6dlfGowIGTOXghhMo8eAiFjysdaXkM9Ps9Pym0fOQao+SBg7bcmMgcjJ68V6Hr46ZencxvOoxe4FGhc5sie1GdB/Z7sdu0CdtHQ5Q+qdpNyiUOLnH/ecQ6e3UdNPnERh/c3gouReLMO6uDyY4F4ae6vbbMiWC45YI5poIUIEfd/pdm8QORGtaUJS83aTIZ51nbnPSL17G/XIU/Vkj6uWy3w80EPf+8ebiSUiExqruD2SAxKxYbTonrm2YDc7PlZRsMJcE7SMsV1mlW9vjxRv10NwdbHJIMMXuge0MOQouCA9PV9a9jLAz22pqnqlsz+O0ltS1vUKG9GBBqvOKjG0c5K/9enX0epN3wd3uANkB7B7TXsnlR5bofUeicNKno77hKCQsMl9QDsxGa8g/uAojAglRhD9OFj3Dih0dHLR7BBgOefgZueyS99+2TfvzZar5xxK+F/8crWnRycyLsKY48h8Wj08M/VlVdDyn9XqNJmRdGow3gHFgHyqJ1TuxhtJ4j3NSOzicCkVX4+7VY+9ocuWsRT2Bx2YO3nj7/bJvV4hMePRcUvM7yUUnvfLbGeLRaGe3yZ/TZISe7xORLqFfbjpNRTcPaM7rmiBYt/6y6ePye2mcEm0e9gxzhnGr/updqMWxd4fKd5O8/XVUvdBcT4EGez5XtfmDejeZo2/6xECWq31fdIOzb9YoHs/vPSh/rfln7asCv9Y+DmTdGJlTJeVRgmTbO4ahL7AzK/88fzns1F4Ta0Y4f9YZlXUUy33b7J4qPLcYfcrC3vQzl9zbNPaFPpObP+f1NpbArmM9NcINaGKI25yAdQ22ljs57OmcM+7pOmltsvclYjMkLmX1IiiUQztCT20Or7sr270x6obIrE4kqNuUjAakI0UsujYr7aM/janHvedHznU1H1LO2qzc2CIZZ+ixyDEHa/vX5pM4oMmEoB+MMBdfCCsbHaXX4pgvNmy3UArfScymTyYlzpyIbf1VRncDRNs5iFNZ7zCbyJDVzCfh0zrzl2hlkzNkIIsWQtZlOLZlgZQgRSkNZMc6tx+nUVNBcOA5WGs+8ckqaca3ttoE1IRsHMjpe2uZM2HEU/9w1zd/Iz8xeVVmFI7t3HLm940hPQemTVd1VL+gz0KY966RsZBogXoMCL42UiNw6w7JDu3fB00/uMMWXc44NV/sV1huu9iu0N1xtC++vOZgueuYQUEmZJA1S9hklzzEmiOOV4l/n/tLoVb+vrdl48QLTdTyTX/bM22ri673wu63SD4WLCZTPp0w/tErMMJ6Z37vT9WMjIO4fLG99W5SZcSyCN1HpmDWXXE++X2ODdiowKou45kiFKQY5lRZ3KQB3gfOMIWi0VKuN0oJeo49WXXf5VV0hGRQGwwwKY7WKxJvJ49d/vkC7siy/Scz9UhcM1oKse8WBkmqfbeAKy3UCAWLcnjuvL0Zpkk+Zp2SsjeQcapTWjv5CloJ8X1rndEItrA3X6C/s4Mv5IJkNVpLbBmMZi2K8u7CDrxBtVtmK4EBrDSKxNF1fBjBnQ0JmYZhn3OvxuNzBl0pkR5cs15Ghs9xAnhzjiAZ0yhYpMXTRCi1VmsoXRheUkkHp7MmIkmkFU2lpkbPg4IIVSfNoIF6D1g4ZIYDgOgmWRE7CMQZgp9IyBKoKkrYSgOInesniVBljLk26ACkBMRc0ncHj/rWz25RDzGhFCUsAF4P0+iP6h8aRxzPJuc/RAxgt83hMbpFz7F6T8ZacOTnrUDsugs98Yv9ubCfOlDJ0NlKqk5wCoZMfR6wdXiCCFNyHzLRMnJCUKyam0lKSG5cSo/NfBRMzecXk0z9kCYrLpI2IlnNHWcDkqIlKSpmTEyySt0sThZze25bZO+0xAskJyJmM+/g+63Ye+0r6AJTBYaTzgkWFMYxD1i4oBYfG8ciS8mhZdHTCToU/rrWSloVIbmEFTyDCR3z38BMl7N/A8tlw+eNGCpBebk6BYIVL3GobkDuvx2uvuyvw17gC/0EL4+4K/N0V+K/pCvxEB74dV+DLBDMi0XFloBSCYC3VceNp5+6Ww1hOmBxlXcFoy7gCBJDSjleLV3U4iOalr9n39zh7ZVLZFo2XMppojXVGCdEnQdXym4Gl4RulJY0rySB6kSxzio5Z5oeiLB5XdWqx1zozHr3mUkMGiZrUNTR6LlPrtUpFClofAgrlFM9OW7V9Z8WV8FSMMyKsHQJTbBvVg/dYSSGKmDLNR020kxeIu1ixkikvLQo0CqQHTYnldlaYVclqZJLydUzByxz1+yv7/0ehp7rtykmz6pYLiPgTzHHL1ROCD5gnTOvnXddPem5mG8NWa9C84gOFqfObKmdn/wOixkfUaEIAAA==&quot;"/>
    <we:property name="isFiltersActionButtonVisible" value="true"/>
    <we:property name="isVisualContainerHeaderHidden" value="false"/>
    <we:property name="pageDisplayName" value="&quot; Sales Analysis&quot;"/>
    <we:property name="pageName" value="&quot;5bed4b8a1d8a02e0013a&quot;"/>
    <we:property name="reportEmbeddedTime" value="&quot;2025-03-27T19:51:01.126Z&quot;"/>
    <we:property name="reportName" value="&quot;Superstore Sales Dataset&quot;"/>
    <we:property name="reportState" value="&quot;CONNECTED&quot;"/>
    <we:property name="reportUrl" value="&quot;/groups/c3c42949-a2e9-42a5-ab52-43b86f6ffa58/reports/4d82d6b9-b669-4f5e-9faf-3fcc7012190b/5bed4b8a1d8a02e0013a?bookmarkGuid=ee8f273a-777c-4a91-9e57-516ce5cc4867&amp;bookmarkUsage=1&amp;ctid=47f8d76e-10cc-42c2-80e2-f07283d64aa4&amp;fromEntryPoint=export&amp;pbi_source=storytelling_addin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2625</TotalTime>
  <Words>1444</Words>
  <Application>Microsoft Office PowerPoint</Application>
  <PresentationFormat>Custom</PresentationFormat>
  <Paragraphs>159</Paragraphs>
  <Slides>13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Abdalsalam</cp:lastModifiedBy>
  <cp:revision>16</cp:revision>
  <dcterms:created xsi:type="dcterms:W3CDTF">2025-03-16T20:13:13Z</dcterms:created>
  <dcterms:modified xsi:type="dcterms:W3CDTF">2025-04-10T18:49:04Z</dcterms:modified>
</cp:coreProperties>
</file>